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5.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6.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Layouts/slideLayout3.xml" ContentType="application/vnd.openxmlformats-officedocument.presentationml.slideLayout+xml"/>
  <Override PartName="/ppt/notesSlides/notesSlide6.xml" ContentType="application/vnd.openxmlformats-officedocument.presentationml.notes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3.xml" ContentType="application/vnd.openxmlformats-officedocument.presentationml.slideLayout+xml"/>
  <Override PartName="/ppt/slideLayouts/slideLayout1.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diagrams/colors1.xml" ContentType="application/vnd.openxmlformats-officedocument.drawingml.diagramColors+xml"/>
  <Override PartName="/ppt/diagrams/colors3.xml" ContentType="application/vnd.openxmlformats-officedocument.drawingml.diagramColors+xml"/>
  <Override PartName="/ppt/diagrams/quickStyle1.xml" ContentType="application/vnd.openxmlformats-officedocument.drawingml.diagramStyle+xml"/>
  <Override PartName="/ppt/diagrams/drawing1.xml" ContentType="application/vnd.ms-office.drawingml.diagramDrawing+xml"/>
  <Override PartName="/ppt/diagrams/layout2.xml" ContentType="application/vnd.openxmlformats-officedocument.drawingml.diagramLayout+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diagrams/drawing2.xml" ContentType="application/vnd.ms-office.drawingml.diagramDrawing+xml"/>
  <Override PartName="/ppt/diagrams/colors2.xml" ContentType="application/vnd.openxmlformats-officedocument.drawingml.diagramColors+xml"/>
  <Override PartName="/ppt/diagrams/layout3.xml" ContentType="application/vnd.openxmlformats-officedocument.drawingml.diagramLayout+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4.xml" ContentType="application/vnd.ms-office.drawingml.diagramDrawing+xml"/>
  <Override PartName="/ppt/diagrams/colors4.xml" ContentType="application/vnd.openxmlformats-officedocument.drawingml.diagramColors+xml"/>
  <Override PartName="/ppt/diagrams/quickStyle4.xml" ContentType="application/vnd.openxmlformats-officedocument.drawingml.diagramStyle+xml"/>
  <Override PartName="/ppt/diagrams/layout4.xml" ContentType="application/vnd.openxmlformats-officedocument.drawingml.diagramLayout+xml"/>
  <Override PartName="/ppt/theme/theme1.xml" ContentType="application/vnd.openxmlformats-officedocument.theme+xml"/>
  <Override PartName="/ppt/diagrams/drawing3.xml" ContentType="application/vnd.ms-office.drawingml.diagramDrawing+xml"/>
  <Override PartName="/ppt/diagrams/drawing5.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499" r:id="rId2"/>
    <p:sldId id="350" r:id="rId3"/>
    <p:sldId id="486" r:id="rId4"/>
    <p:sldId id="489" r:id="rId5"/>
    <p:sldId id="501" r:id="rId6"/>
    <p:sldId id="502" r:id="rId7"/>
    <p:sldId id="491" r:id="rId8"/>
    <p:sldId id="497" r:id="rId9"/>
    <p:sldId id="487" r:id="rId10"/>
    <p:sldId id="492" r:id="rId11"/>
    <p:sldId id="378" r:id="rId12"/>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6600"/>
    <a:srgbClr val="339933"/>
    <a:srgbClr val="00682F"/>
    <a:srgbClr val="FF330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96" autoAdjust="0"/>
  </p:normalViewPr>
  <p:slideViewPr>
    <p:cSldViewPr>
      <p:cViewPr varScale="1">
        <p:scale>
          <a:sx n="69" d="100"/>
          <a:sy n="69" d="100"/>
        </p:scale>
        <p:origin x="-1416" y="-10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B34D3F-A736-4D43-A6FA-2C05175D22F4}" type="doc">
      <dgm:prSet loTypeId="urn:microsoft.com/office/officeart/2005/8/layout/hProcess4" loCatId="process" qsTypeId="urn:microsoft.com/office/officeart/2005/8/quickstyle/simple1" qsCatId="simple" csTypeId="urn:microsoft.com/office/officeart/2005/8/colors/accent1_3" csCatId="accent1" phldr="1"/>
      <dgm:spPr/>
      <dgm:t>
        <a:bodyPr/>
        <a:lstStyle/>
        <a:p>
          <a:endParaRPr lang="en-ZA"/>
        </a:p>
      </dgm:t>
    </dgm:pt>
    <dgm:pt modelId="{E0034B07-A2E8-48CF-9E69-3460F99F6083}">
      <dgm:prSet phldrT="[Text]" custT="1"/>
      <dgm:spPr>
        <a:solidFill>
          <a:srgbClr val="FF6600"/>
        </a:solidFill>
      </dgm:spPr>
      <dgm:t>
        <a:bodyPr/>
        <a:lstStyle/>
        <a:p>
          <a:r>
            <a:rPr lang="en-ZA" sz="1600" dirty="0" smtClean="0"/>
            <a:t>National Skills Development Strategy and SETA Landscape Proposal (NSLP 2015) – 29 February 2016</a:t>
          </a:r>
          <a:endParaRPr lang="en-ZA" sz="1600" dirty="0"/>
        </a:p>
      </dgm:t>
    </dgm:pt>
    <dgm:pt modelId="{003E3CA7-A2DE-4758-8223-DCA096B5C63A}" type="parTrans" cxnId="{8D8F0C88-11DC-497E-8246-224D34C3FEC5}">
      <dgm:prSet/>
      <dgm:spPr/>
      <dgm:t>
        <a:bodyPr/>
        <a:lstStyle/>
        <a:p>
          <a:endParaRPr lang="en-ZA"/>
        </a:p>
      </dgm:t>
    </dgm:pt>
    <dgm:pt modelId="{6C25BE5F-F795-479F-A30E-EFF1F257B756}" type="sibTrans" cxnId="{8D8F0C88-11DC-497E-8246-224D34C3FEC5}">
      <dgm:prSet/>
      <dgm:spPr>
        <a:solidFill>
          <a:srgbClr val="339933"/>
        </a:solidFill>
      </dgm:spPr>
      <dgm:t>
        <a:bodyPr/>
        <a:lstStyle/>
        <a:p>
          <a:endParaRPr lang="en-ZA"/>
        </a:p>
      </dgm:t>
    </dgm:pt>
    <dgm:pt modelId="{42471389-D0C9-462F-85A3-454E8D69F298}">
      <dgm:prSet phldrT="[Text]" custT="1"/>
      <dgm:spPr>
        <a:ln>
          <a:solidFill>
            <a:srgbClr val="339933"/>
          </a:solidFill>
        </a:ln>
      </dgm:spPr>
      <dgm:t>
        <a:bodyPr/>
        <a:lstStyle/>
        <a:p>
          <a:r>
            <a:rPr lang="en-ZA" sz="1600" dirty="0" smtClean="0"/>
            <a:t>White Paper for Post-School Education and Training </a:t>
          </a:r>
          <a:endParaRPr lang="en-ZA" sz="1600" dirty="0"/>
        </a:p>
      </dgm:t>
    </dgm:pt>
    <dgm:pt modelId="{BCE1CD63-D4B5-4982-AEDF-7FAA01987BC9}" type="parTrans" cxnId="{EB9A30EC-9D63-44BB-B54B-DB7F053D778C}">
      <dgm:prSet/>
      <dgm:spPr/>
      <dgm:t>
        <a:bodyPr/>
        <a:lstStyle/>
        <a:p>
          <a:endParaRPr lang="en-ZA"/>
        </a:p>
      </dgm:t>
    </dgm:pt>
    <dgm:pt modelId="{B1AB620D-3D22-4DBC-8312-2B324154E58F}" type="sibTrans" cxnId="{EB9A30EC-9D63-44BB-B54B-DB7F053D778C}">
      <dgm:prSet/>
      <dgm:spPr/>
      <dgm:t>
        <a:bodyPr/>
        <a:lstStyle/>
        <a:p>
          <a:endParaRPr lang="en-ZA"/>
        </a:p>
      </dgm:t>
    </dgm:pt>
    <dgm:pt modelId="{CF2FE423-0279-4BA7-8F2C-6E89A1E2AD70}">
      <dgm:prSet phldrT="[Text]" custT="1"/>
      <dgm:spPr>
        <a:ln>
          <a:solidFill>
            <a:srgbClr val="339933"/>
          </a:solidFill>
        </a:ln>
      </dgm:spPr>
      <dgm:t>
        <a:bodyPr/>
        <a:lstStyle/>
        <a:p>
          <a:r>
            <a:rPr lang="en-ZA" sz="1600" dirty="0" smtClean="0"/>
            <a:t>Ministerial Task Team Report on SETA Performance</a:t>
          </a:r>
          <a:endParaRPr lang="en-ZA" sz="1600" dirty="0"/>
        </a:p>
      </dgm:t>
    </dgm:pt>
    <dgm:pt modelId="{4D7706B7-70E8-4747-9145-75EEDE9B5A95}" type="parTrans" cxnId="{D69DED09-3FF8-41D0-8093-288BDDB16578}">
      <dgm:prSet/>
      <dgm:spPr/>
      <dgm:t>
        <a:bodyPr/>
        <a:lstStyle/>
        <a:p>
          <a:endParaRPr lang="en-ZA"/>
        </a:p>
      </dgm:t>
    </dgm:pt>
    <dgm:pt modelId="{F17E1227-0C3B-4911-A422-57B03475DF8E}" type="sibTrans" cxnId="{D69DED09-3FF8-41D0-8093-288BDDB16578}">
      <dgm:prSet/>
      <dgm:spPr/>
      <dgm:t>
        <a:bodyPr/>
        <a:lstStyle/>
        <a:p>
          <a:endParaRPr lang="en-ZA"/>
        </a:p>
      </dgm:t>
    </dgm:pt>
    <dgm:pt modelId="{CE6B67BB-E871-4E61-BCDE-DB2FE36D07D1}">
      <dgm:prSet phldrT="[Text]" custT="1"/>
      <dgm:spPr>
        <a:solidFill>
          <a:srgbClr val="339933"/>
        </a:solidFill>
      </dgm:spPr>
      <dgm:t>
        <a:bodyPr/>
        <a:lstStyle/>
        <a:p>
          <a:r>
            <a:rPr lang="en-ZA" sz="1600" dirty="0" smtClean="0"/>
            <a:t>Government Gazette issued to extend NSDS III and Re-establish SETAs until 31 March 2020</a:t>
          </a:r>
          <a:endParaRPr lang="en-ZA" sz="1600" dirty="0"/>
        </a:p>
      </dgm:t>
    </dgm:pt>
    <dgm:pt modelId="{A25B1256-6380-4A92-B2A5-00917CE92C65}" type="parTrans" cxnId="{5C2A0E13-2FEF-4C93-A430-82E0B16450FD}">
      <dgm:prSet/>
      <dgm:spPr/>
      <dgm:t>
        <a:bodyPr/>
        <a:lstStyle/>
        <a:p>
          <a:endParaRPr lang="en-ZA"/>
        </a:p>
      </dgm:t>
    </dgm:pt>
    <dgm:pt modelId="{F912A932-6A80-4C87-AD3E-FA1D315E6892}" type="sibTrans" cxnId="{5C2A0E13-2FEF-4C93-A430-82E0B16450FD}">
      <dgm:prSet/>
      <dgm:spPr>
        <a:solidFill>
          <a:srgbClr val="339933"/>
        </a:solidFill>
      </dgm:spPr>
      <dgm:t>
        <a:bodyPr/>
        <a:lstStyle/>
        <a:p>
          <a:endParaRPr lang="en-ZA"/>
        </a:p>
      </dgm:t>
    </dgm:pt>
    <dgm:pt modelId="{7DF5A5B6-51A9-453C-B22F-1709B3D98CE2}">
      <dgm:prSet phldrT="[Text]" custT="1"/>
      <dgm:spPr>
        <a:ln>
          <a:solidFill>
            <a:srgbClr val="FF6600"/>
          </a:solidFill>
        </a:ln>
      </dgm:spPr>
      <dgm:t>
        <a:bodyPr/>
        <a:lstStyle/>
        <a:p>
          <a:r>
            <a:rPr lang="en-ZA" sz="1600" dirty="0" smtClean="0"/>
            <a:t>SETA Landscape due to lapse 31 March 2016 </a:t>
          </a:r>
          <a:endParaRPr lang="en-ZA" sz="1600" dirty="0"/>
        </a:p>
      </dgm:t>
    </dgm:pt>
    <dgm:pt modelId="{DBF00934-4A62-45A8-8880-A19978233BB3}" type="parTrans" cxnId="{1AD157A1-CE23-48C3-B1D2-81543AC655BB}">
      <dgm:prSet/>
      <dgm:spPr/>
      <dgm:t>
        <a:bodyPr/>
        <a:lstStyle/>
        <a:p>
          <a:endParaRPr lang="en-ZA"/>
        </a:p>
      </dgm:t>
    </dgm:pt>
    <dgm:pt modelId="{D9B78E4A-3AFE-4105-9116-0103F00C1D3B}" type="sibTrans" cxnId="{1AD157A1-CE23-48C3-B1D2-81543AC655BB}">
      <dgm:prSet/>
      <dgm:spPr/>
      <dgm:t>
        <a:bodyPr/>
        <a:lstStyle/>
        <a:p>
          <a:endParaRPr lang="en-ZA"/>
        </a:p>
      </dgm:t>
    </dgm:pt>
    <dgm:pt modelId="{6EEEE7DB-8EC3-435F-8DDD-0A64AD352371}">
      <dgm:prSet phldrT="[Text]" custT="1"/>
      <dgm:spPr>
        <a:solidFill>
          <a:srgbClr val="FF6600"/>
        </a:solidFill>
      </dgm:spPr>
      <dgm:t>
        <a:bodyPr/>
        <a:lstStyle/>
        <a:p>
          <a:r>
            <a:rPr lang="en-ZA" sz="1500" b="0" dirty="0" smtClean="0"/>
            <a:t>Consultation/Engagement</a:t>
          </a:r>
          <a:endParaRPr lang="en-ZA" sz="1500" b="0" dirty="0"/>
        </a:p>
      </dgm:t>
    </dgm:pt>
    <dgm:pt modelId="{62E4CA4D-11B8-4F4C-996F-3C8130C3EF85}" type="parTrans" cxnId="{A15DC9AF-0A87-4344-9604-B89FEAB5D9F7}">
      <dgm:prSet/>
      <dgm:spPr/>
      <dgm:t>
        <a:bodyPr/>
        <a:lstStyle/>
        <a:p>
          <a:endParaRPr lang="en-ZA"/>
        </a:p>
      </dgm:t>
    </dgm:pt>
    <dgm:pt modelId="{E6E47995-8EF5-42CB-81D1-88B983DE2ADE}" type="sibTrans" cxnId="{A15DC9AF-0A87-4344-9604-B89FEAB5D9F7}">
      <dgm:prSet/>
      <dgm:spPr/>
      <dgm:t>
        <a:bodyPr/>
        <a:lstStyle/>
        <a:p>
          <a:endParaRPr lang="en-ZA"/>
        </a:p>
      </dgm:t>
    </dgm:pt>
    <dgm:pt modelId="{4B69A9FB-F647-4C17-BC4D-0B1EDBA2BCDD}">
      <dgm:prSet phldrT="[Text]" custT="1"/>
      <dgm:spPr>
        <a:ln>
          <a:solidFill>
            <a:srgbClr val="339933"/>
          </a:solidFill>
        </a:ln>
      </dgm:spPr>
      <dgm:t>
        <a:bodyPr/>
        <a:lstStyle/>
        <a:p>
          <a:r>
            <a:rPr lang="en-ZA" sz="1600" dirty="0" smtClean="0"/>
            <a:t>Cabinet</a:t>
          </a:r>
          <a:endParaRPr lang="en-ZA" sz="1600" dirty="0"/>
        </a:p>
      </dgm:t>
    </dgm:pt>
    <dgm:pt modelId="{3F9B568B-3D83-4828-AA4A-A5BB47C3BE3C}" type="parTrans" cxnId="{23E406B5-1496-4E6A-BE7C-FD1F3ED3AFDC}">
      <dgm:prSet/>
      <dgm:spPr/>
      <dgm:t>
        <a:bodyPr/>
        <a:lstStyle/>
        <a:p>
          <a:endParaRPr lang="en-ZA"/>
        </a:p>
      </dgm:t>
    </dgm:pt>
    <dgm:pt modelId="{EE2BE90B-9DCC-4C88-9886-F2EEA07FDAB6}" type="sibTrans" cxnId="{23E406B5-1496-4E6A-BE7C-FD1F3ED3AFDC}">
      <dgm:prSet/>
      <dgm:spPr/>
      <dgm:t>
        <a:bodyPr/>
        <a:lstStyle/>
        <a:p>
          <a:endParaRPr lang="en-ZA"/>
        </a:p>
      </dgm:t>
    </dgm:pt>
    <dgm:pt modelId="{6A84208B-3432-46C1-8B84-D58FB5177034}">
      <dgm:prSet phldrT="[Text]" custT="1"/>
      <dgm:spPr>
        <a:ln>
          <a:solidFill>
            <a:srgbClr val="339933"/>
          </a:solidFill>
        </a:ln>
      </dgm:spPr>
      <dgm:t>
        <a:bodyPr/>
        <a:lstStyle/>
        <a:p>
          <a:r>
            <a:rPr lang="en-ZA" sz="1600" dirty="0" smtClean="0"/>
            <a:t>Task Teams (WP/MTT)</a:t>
          </a:r>
          <a:endParaRPr lang="en-ZA" sz="1600" dirty="0"/>
        </a:p>
      </dgm:t>
    </dgm:pt>
    <dgm:pt modelId="{7760215D-D8CA-4204-8FD3-96E7F2E4B2A6}" type="parTrans" cxnId="{25F0C459-D608-43FD-A2EE-8E3B0853F152}">
      <dgm:prSet/>
      <dgm:spPr/>
      <dgm:t>
        <a:bodyPr/>
        <a:lstStyle/>
        <a:p>
          <a:endParaRPr lang="en-ZA"/>
        </a:p>
      </dgm:t>
    </dgm:pt>
    <dgm:pt modelId="{5F96710F-20CC-489F-8186-D5944F65CEA1}" type="sibTrans" cxnId="{25F0C459-D608-43FD-A2EE-8E3B0853F152}">
      <dgm:prSet/>
      <dgm:spPr/>
      <dgm:t>
        <a:bodyPr/>
        <a:lstStyle/>
        <a:p>
          <a:endParaRPr lang="en-ZA"/>
        </a:p>
      </dgm:t>
    </dgm:pt>
    <dgm:pt modelId="{FF794966-97F8-45B7-B288-A843F2EF2643}">
      <dgm:prSet custT="1"/>
      <dgm:spPr>
        <a:ln>
          <a:solidFill>
            <a:srgbClr val="FF6600"/>
          </a:solidFill>
        </a:ln>
      </dgm:spPr>
      <dgm:t>
        <a:bodyPr/>
        <a:lstStyle/>
        <a:p>
          <a:r>
            <a:rPr lang="en-ZA" sz="1600" dirty="0" smtClean="0"/>
            <a:t>NSDS III due to lapse 31 March 2016</a:t>
          </a:r>
          <a:endParaRPr lang="en-ZA" sz="1600" dirty="0"/>
        </a:p>
      </dgm:t>
    </dgm:pt>
    <dgm:pt modelId="{24FA7B9F-2792-4ED8-A21A-204849F01309}" type="parTrans" cxnId="{6538C407-8B74-44F5-B7D5-309E94E857ED}">
      <dgm:prSet/>
      <dgm:spPr/>
      <dgm:t>
        <a:bodyPr/>
        <a:lstStyle/>
        <a:p>
          <a:endParaRPr lang="en-ZA"/>
        </a:p>
      </dgm:t>
    </dgm:pt>
    <dgm:pt modelId="{3D5D746F-7C39-4C52-BABE-D1F0DEC88DEC}" type="sibTrans" cxnId="{6538C407-8B74-44F5-B7D5-309E94E857ED}">
      <dgm:prSet/>
      <dgm:spPr/>
      <dgm:t>
        <a:bodyPr/>
        <a:lstStyle/>
        <a:p>
          <a:endParaRPr lang="en-ZA"/>
        </a:p>
      </dgm:t>
    </dgm:pt>
    <dgm:pt modelId="{3E642AB5-20E7-4966-8321-B9EBEB02D35D}">
      <dgm:prSet phldrT="[Text]" custT="1"/>
      <dgm:spPr>
        <a:ln>
          <a:solidFill>
            <a:srgbClr val="339933"/>
          </a:solidFill>
        </a:ln>
      </dgm:spPr>
      <dgm:t>
        <a:bodyPr/>
        <a:lstStyle/>
        <a:p>
          <a:r>
            <a:rPr lang="en-ZA" sz="1600" dirty="0" smtClean="0"/>
            <a:t>Human Resource Development Council Report on the Skills System Review</a:t>
          </a:r>
          <a:endParaRPr lang="en-ZA" sz="1600" dirty="0"/>
        </a:p>
      </dgm:t>
    </dgm:pt>
    <dgm:pt modelId="{83183A19-14F1-49AE-98B1-D1F56BD2AAE5}" type="parTrans" cxnId="{8DD508CA-730E-4CA9-A2BA-56596CF68AB3}">
      <dgm:prSet/>
      <dgm:spPr/>
      <dgm:t>
        <a:bodyPr/>
        <a:lstStyle/>
        <a:p>
          <a:endParaRPr lang="en-ZA"/>
        </a:p>
      </dgm:t>
    </dgm:pt>
    <dgm:pt modelId="{32A2CA45-AF2A-42B8-9AD5-AB3DDC1D9D01}" type="sibTrans" cxnId="{8DD508CA-730E-4CA9-A2BA-56596CF68AB3}">
      <dgm:prSet/>
      <dgm:spPr/>
      <dgm:t>
        <a:bodyPr/>
        <a:lstStyle/>
        <a:p>
          <a:endParaRPr lang="en-ZA"/>
        </a:p>
      </dgm:t>
    </dgm:pt>
    <dgm:pt modelId="{10C93706-2691-4315-924B-63F0D76C5A47}">
      <dgm:prSet phldrT="[Text]" custT="1"/>
      <dgm:spPr>
        <a:ln>
          <a:solidFill>
            <a:srgbClr val="339933"/>
          </a:solidFill>
        </a:ln>
      </dgm:spPr>
      <dgm:t>
        <a:bodyPr/>
        <a:lstStyle/>
        <a:p>
          <a:r>
            <a:rPr lang="en-ZA" sz="1600" dirty="0" smtClean="0"/>
            <a:t>Number of other reviews and reports considered</a:t>
          </a:r>
          <a:endParaRPr lang="en-ZA" sz="1600" dirty="0"/>
        </a:p>
      </dgm:t>
    </dgm:pt>
    <dgm:pt modelId="{0BEDF777-B6D0-4DA9-A0B9-62B94C7ACD62}" type="parTrans" cxnId="{0681FF77-4EF0-4503-A4C9-8874D476A6EE}">
      <dgm:prSet/>
      <dgm:spPr/>
      <dgm:t>
        <a:bodyPr/>
        <a:lstStyle/>
        <a:p>
          <a:endParaRPr lang="en-ZA"/>
        </a:p>
      </dgm:t>
    </dgm:pt>
    <dgm:pt modelId="{08D60F23-5B6A-41EC-AA03-45ED2E3F4354}" type="sibTrans" cxnId="{0681FF77-4EF0-4503-A4C9-8874D476A6EE}">
      <dgm:prSet/>
      <dgm:spPr/>
      <dgm:t>
        <a:bodyPr/>
        <a:lstStyle/>
        <a:p>
          <a:endParaRPr lang="en-ZA"/>
        </a:p>
      </dgm:t>
    </dgm:pt>
    <dgm:pt modelId="{6A73315C-27FA-4227-A06A-CCFD7E8E401A}">
      <dgm:prSet phldrT="[Text]" custT="1"/>
      <dgm:spPr>
        <a:ln>
          <a:solidFill>
            <a:srgbClr val="339933"/>
          </a:solidFill>
        </a:ln>
      </dgm:spPr>
      <dgm:t>
        <a:bodyPr/>
        <a:lstStyle/>
        <a:p>
          <a:r>
            <a:rPr lang="en-ZA" sz="1600" dirty="0" smtClean="0"/>
            <a:t>Public</a:t>
          </a:r>
          <a:endParaRPr lang="en-ZA" sz="1600" dirty="0"/>
        </a:p>
      </dgm:t>
    </dgm:pt>
    <dgm:pt modelId="{57FBE0CE-1093-4808-B39F-84B5C9E38B33}" type="parTrans" cxnId="{6B182A9C-3AB0-44F9-AEAD-8ECEFD6B593F}">
      <dgm:prSet/>
      <dgm:spPr/>
      <dgm:t>
        <a:bodyPr/>
        <a:lstStyle/>
        <a:p>
          <a:endParaRPr lang="en-ZA"/>
        </a:p>
      </dgm:t>
    </dgm:pt>
    <dgm:pt modelId="{1EC0ACFB-3238-4A4B-B080-D315EF568678}" type="sibTrans" cxnId="{6B182A9C-3AB0-44F9-AEAD-8ECEFD6B593F}">
      <dgm:prSet/>
      <dgm:spPr/>
      <dgm:t>
        <a:bodyPr/>
        <a:lstStyle/>
        <a:p>
          <a:endParaRPr lang="en-ZA"/>
        </a:p>
      </dgm:t>
    </dgm:pt>
    <dgm:pt modelId="{BD189609-4102-4CBF-AD2A-A65C15F39913}">
      <dgm:prSet phldrT="[Text]" custT="1"/>
      <dgm:spPr>
        <a:ln>
          <a:solidFill>
            <a:srgbClr val="339933"/>
          </a:solidFill>
        </a:ln>
      </dgm:spPr>
      <dgm:t>
        <a:bodyPr/>
        <a:lstStyle/>
        <a:p>
          <a:r>
            <a:rPr lang="en-ZA" sz="1600" dirty="0" smtClean="0"/>
            <a:t>NEDLAC</a:t>
          </a:r>
          <a:endParaRPr lang="en-ZA" sz="1600" dirty="0"/>
        </a:p>
      </dgm:t>
    </dgm:pt>
    <dgm:pt modelId="{DDDE3C9F-1EC2-4611-85E7-1BB08F941488}" type="parTrans" cxnId="{D047E51E-F309-4458-BE1E-67F2FAF9AC47}">
      <dgm:prSet/>
      <dgm:spPr/>
      <dgm:t>
        <a:bodyPr/>
        <a:lstStyle/>
        <a:p>
          <a:endParaRPr lang="en-ZA"/>
        </a:p>
      </dgm:t>
    </dgm:pt>
    <dgm:pt modelId="{9ADFEA2A-2FEE-4373-AAC5-0C0224A9719B}" type="sibTrans" cxnId="{D047E51E-F309-4458-BE1E-67F2FAF9AC47}">
      <dgm:prSet/>
      <dgm:spPr/>
      <dgm:t>
        <a:bodyPr/>
        <a:lstStyle/>
        <a:p>
          <a:endParaRPr lang="en-ZA"/>
        </a:p>
      </dgm:t>
    </dgm:pt>
    <dgm:pt modelId="{1BEC6060-5EF1-42BB-AEAF-2BCDF07BD131}">
      <dgm:prSet phldrT="[Text]" custT="1"/>
      <dgm:spPr>
        <a:ln>
          <a:solidFill>
            <a:srgbClr val="339933"/>
          </a:solidFill>
        </a:ln>
      </dgm:spPr>
      <dgm:t>
        <a:bodyPr/>
        <a:lstStyle/>
        <a:p>
          <a:r>
            <a:rPr lang="en-ZA" sz="1600" dirty="0" smtClean="0"/>
            <a:t>SETAs</a:t>
          </a:r>
          <a:endParaRPr lang="en-ZA" sz="1600" dirty="0"/>
        </a:p>
      </dgm:t>
    </dgm:pt>
    <dgm:pt modelId="{078DA496-B71C-468B-953E-E1D68D21E6B2}" type="parTrans" cxnId="{6DA81325-9816-4287-A7DB-E6B253B26EFB}">
      <dgm:prSet/>
      <dgm:spPr/>
      <dgm:t>
        <a:bodyPr/>
        <a:lstStyle/>
        <a:p>
          <a:endParaRPr lang="en-ZA"/>
        </a:p>
      </dgm:t>
    </dgm:pt>
    <dgm:pt modelId="{C8DED7C9-D136-4B9A-BD47-EE8B63BA2F68}" type="sibTrans" cxnId="{6DA81325-9816-4287-A7DB-E6B253B26EFB}">
      <dgm:prSet/>
      <dgm:spPr/>
      <dgm:t>
        <a:bodyPr/>
        <a:lstStyle/>
        <a:p>
          <a:endParaRPr lang="en-ZA"/>
        </a:p>
      </dgm:t>
    </dgm:pt>
    <dgm:pt modelId="{1E62E5D1-B0A7-431E-850B-06FBE7DE51C9}">
      <dgm:prSet phldrT="[Text]" custT="1"/>
      <dgm:spPr>
        <a:ln>
          <a:solidFill>
            <a:srgbClr val="339933"/>
          </a:solidFill>
        </a:ln>
      </dgm:spPr>
      <dgm:t>
        <a:bodyPr/>
        <a:lstStyle/>
        <a:p>
          <a:r>
            <a:rPr lang="en-ZA" sz="1600" dirty="0" smtClean="0"/>
            <a:t>QCs</a:t>
          </a:r>
          <a:endParaRPr lang="en-ZA" sz="1600" dirty="0"/>
        </a:p>
      </dgm:t>
    </dgm:pt>
    <dgm:pt modelId="{547537C6-6AA1-4681-AFFF-2D5C4A626BE8}" type="parTrans" cxnId="{892D4FD2-930B-4A34-989D-19C5835C6972}">
      <dgm:prSet/>
      <dgm:spPr/>
      <dgm:t>
        <a:bodyPr/>
        <a:lstStyle/>
        <a:p>
          <a:endParaRPr lang="en-ZA"/>
        </a:p>
      </dgm:t>
    </dgm:pt>
    <dgm:pt modelId="{86701EF8-DB04-47AA-8261-02D4A75C174A}" type="sibTrans" cxnId="{892D4FD2-930B-4A34-989D-19C5835C6972}">
      <dgm:prSet/>
      <dgm:spPr/>
      <dgm:t>
        <a:bodyPr/>
        <a:lstStyle/>
        <a:p>
          <a:endParaRPr lang="en-ZA"/>
        </a:p>
      </dgm:t>
    </dgm:pt>
    <dgm:pt modelId="{4306B565-4ABF-4D88-93CF-C37CF285232E}">
      <dgm:prSet phldrT="[Text]" custT="1"/>
      <dgm:spPr>
        <a:ln>
          <a:solidFill>
            <a:srgbClr val="339933"/>
          </a:solidFill>
        </a:ln>
      </dgm:spPr>
      <dgm:t>
        <a:bodyPr/>
        <a:lstStyle/>
        <a:p>
          <a:r>
            <a:rPr lang="en-ZA" sz="1600" dirty="0" smtClean="0"/>
            <a:t>Inter- governmental engagements</a:t>
          </a:r>
          <a:endParaRPr lang="en-ZA" sz="1600" dirty="0"/>
        </a:p>
      </dgm:t>
    </dgm:pt>
    <dgm:pt modelId="{FDDB48BB-80F9-431D-BD70-EF9324F14BCD}" type="parTrans" cxnId="{09355DB2-2EBF-4343-AA84-536EA392CB52}">
      <dgm:prSet/>
      <dgm:spPr/>
      <dgm:t>
        <a:bodyPr/>
        <a:lstStyle/>
        <a:p>
          <a:endParaRPr lang="en-ZA"/>
        </a:p>
      </dgm:t>
    </dgm:pt>
    <dgm:pt modelId="{67C9952F-1AE4-4D10-98AD-9D84A2E14CBC}" type="sibTrans" cxnId="{09355DB2-2EBF-4343-AA84-536EA392CB52}">
      <dgm:prSet/>
      <dgm:spPr/>
      <dgm:t>
        <a:bodyPr/>
        <a:lstStyle/>
        <a:p>
          <a:endParaRPr lang="en-ZA"/>
        </a:p>
      </dgm:t>
    </dgm:pt>
    <dgm:pt modelId="{87082A1A-F125-48D3-9ABB-A29FCB2109D9}">
      <dgm:prSet phldrT="[Text]" custT="1"/>
      <dgm:spPr>
        <a:ln>
          <a:solidFill>
            <a:srgbClr val="339933"/>
          </a:solidFill>
        </a:ln>
      </dgm:spPr>
      <dgm:t>
        <a:bodyPr/>
        <a:lstStyle/>
        <a:p>
          <a:r>
            <a:rPr lang="en-ZA" sz="1600" dirty="0" smtClean="0"/>
            <a:t>National Skills Authority (NSA)</a:t>
          </a:r>
          <a:endParaRPr lang="en-ZA" sz="1600" dirty="0"/>
        </a:p>
      </dgm:t>
    </dgm:pt>
    <dgm:pt modelId="{7645FFE6-B375-431E-ABC1-E135038968C8}" type="parTrans" cxnId="{363C1779-136A-48E6-AD1C-2B3D7B289D0C}">
      <dgm:prSet/>
      <dgm:spPr/>
      <dgm:t>
        <a:bodyPr/>
        <a:lstStyle/>
        <a:p>
          <a:endParaRPr lang="en-ZA"/>
        </a:p>
      </dgm:t>
    </dgm:pt>
    <dgm:pt modelId="{CA1C2F87-B1BE-43C8-90D8-616FB54A728E}" type="sibTrans" cxnId="{363C1779-136A-48E6-AD1C-2B3D7B289D0C}">
      <dgm:prSet/>
      <dgm:spPr/>
      <dgm:t>
        <a:bodyPr/>
        <a:lstStyle/>
        <a:p>
          <a:endParaRPr lang="en-ZA"/>
        </a:p>
      </dgm:t>
    </dgm:pt>
    <dgm:pt modelId="{50E1F292-876A-4FEB-B2CD-544E7EF61D0C}" type="pres">
      <dgm:prSet presAssocID="{DFB34D3F-A736-4D43-A6FA-2C05175D22F4}" presName="Name0" presStyleCnt="0">
        <dgm:presLayoutVars>
          <dgm:dir/>
          <dgm:animLvl val="lvl"/>
          <dgm:resizeHandles val="exact"/>
        </dgm:presLayoutVars>
      </dgm:prSet>
      <dgm:spPr/>
      <dgm:t>
        <a:bodyPr/>
        <a:lstStyle/>
        <a:p>
          <a:endParaRPr lang="en-ZA"/>
        </a:p>
      </dgm:t>
    </dgm:pt>
    <dgm:pt modelId="{2CDE1F8A-9D94-4F6F-9F6C-6064F908A32D}" type="pres">
      <dgm:prSet presAssocID="{DFB34D3F-A736-4D43-A6FA-2C05175D22F4}" presName="tSp" presStyleCnt="0"/>
      <dgm:spPr/>
    </dgm:pt>
    <dgm:pt modelId="{64455E12-2FC1-4942-A901-68135BCEA598}" type="pres">
      <dgm:prSet presAssocID="{DFB34D3F-A736-4D43-A6FA-2C05175D22F4}" presName="bSp" presStyleCnt="0"/>
      <dgm:spPr/>
    </dgm:pt>
    <dgm:pt modelId="{4716AC3C-2B05-4BC8-B5A3-EC661B689086}" type="pres">
      <dgm:prSet presAssocID="{DFB34D3F-A736-4D43-A6FA-2C05175D22F4}" presName="process" presStyleCnt="0"/>
      <dgm:spPr/>
    </dgm:pt>
    <dgm:pt modelId="{710EEE40-953B-4CA2-8C51-8374A4E384DA}" type="pres">
      <dgm:prSet presAssocID="{E0034B07-A2E8-48CF-9E69-3460F99F6083}" presName="composite1" presStyleCnt="0"/>
      <dgm:spPr/>
    </dgm:pt>
    <dgm:pt modelId="{8B8E32A0-7B48-4735-B8E5-55EFB259C904}" type="pres">
      <dgm:prSet presAssocID="{E0034B07-A2E8-48CF-9E69-3460F99F6083}" presName="dummyNode1" presStyleLbl="node1" presStyleIdx="0" presStyleCnt="3"/>
      <dgm:spPr/>
    </dgm:pt>
    <dgm:pt modelId="{CDD15FF5-6A52-4885-83AA-9286170C1FD5}" type="pres">
      <dgm:prSet presAssocID="{E0034B07-A2E8-48CF-9E69-3460F99F6083}" presName="childNode1" presStyleLbl="bgAcc1" presStyleIdx="0" presStyleCnt="3" custScaleY="228427" custLinFactNeighborX="6575" custLinFactNeighborY="-13421">
        <dgm:presLayoutVars>
          <dgm:bulletEnabled val="1"/>
        </dgm:presLayoutVars>
      </dgm:prSet>
      <dgm:spPr/>
      <dgm:t>
        <a:bodyPr/>
        <a:lstStyle/>
        <a:p>
          <a:endParaRPr lang="en-ZA"/>
        </a:p>
      </dgm:t>
    </dgm:pt>
    <dgm:pt modelId="{A1B98433-3209-4B43-BFFD-905AA1E92B94}" type="pres">
      <dgm:prSet presAssocID="{E0034B07-A2E8-48CF-9E69-3460F99F6083}" presName="childNode1tx" presStyleLbl="bgAcc1" presStyleIdx="0" presStyleCnt="3">
        <dgm:presLayoutVars>
          <dgm:bulletEnabled val="1"/>
        </dgm:presLayoutVars>
      </dgm:prSet>
      <dgm:spPr/>
      <dgm:t>
        <a:bodyPr/>
        <a:lstStyle/>
        <a:p>
          <a:endParaRPr lang="en-ZA"/>
        </a:p>
      </dgm:t>
    </dgm:pt>
    <dgm:pt modelId="{08B03FA9-F127-4419-8165-52BFFBEA97D6}" type="pres">
      <dgm:prSet presAssocID="{E0034B07-A2E8-48CF-9E69-3460F99F6083}" presName="parentNode1" presStyleLbl="node1" presStyleIdx="0" presStyleCnt="3" custScaleY="175143" custLinFactY="2464" custLinFactNeighborX="7439" custLinFactNeighborY="100000">
        <dgm:presLayoutVars>
          <dgm:chMax val="1"/>
          <dgm:bulletEnabled val="1"/>
        </dgm:presLayoutVars>
      </dgm:prSet>
      <dgm:spPr/>
      <dgm:t>
        <a:bodyPr/>
        <a:lstStyle/>
        <a:p>
          <a:endParaRPr lang="en-ZA"/>
        </a:p>
      </dgm:t>
    </dgm:pt>
    <dgm:pt modelId="{97AF7428-6EFE-4CB9-AB15-71539B0C515B}" type="pres">
      <dgm:prSet presAssocID="{E0034B07-A2E8-48CF-9E69-3460F99F6083}" presName="connSite1" presStyleCnt="0"/>
      <dgm:spPr/>
    </dgm:pt>
    <dgm:pt modelId="{1D66A3C8-6EA7-4741-AD6F-78BD0FEA5CF9}" type="pres">
      <dgm:prSet presAssocID="{6C25BE5F-F795-479F-A30E-EFF1F257B756}" presName="Name9" presStyleLbl="sibTrans2D1" presStyleIdx="0" presStyleCnt="2" custLinFactNeighborX="13879" custLinFactNeighborY="-233"/>
      <dgm:spPr/>
      <dgm:t>
        <a:bodyPr/>
        <a:lstStyle/>
        <a:p>
          <a:endParaRPr lang="en-ZA"/>
        </a:p>
      </dgm:t>
    </dgm:pt>
    <dgm:pt modelId="{CB097BAD-E37A-4E23-9F03-B31DCFD9C6A1}" type="pres">
      <dgm:prSet presAssocID="{CE6B67BB-E871-4E61-BCDE-DB2FE36D07D1}" presName="composite2" presStyleCnt="0"/>
      <dgm:spPr/>
    </dgm:pt>
    <dgm:pt modelId="{BDBF130A-5BA7-4199-8E5E-63E284BC55B8}" type="pres">
      <dgm:prSet presAssocID="{CE6B67BB-E871-4E61-BCDE-DB2FE36D07D1}" presName="dummyNode2" presStyleLbl="node1" presStyleIdx="0" presStyleCnt="3"/>
      <dgm:spPr/>
    </dgm:pt>
    <dgm:pt modelId="{CD011711-7280-4AFC-B19C-E3A08A65FA13}" type="pres">
      <dgm:prSet presAssocID="{CE6B67BB-E871-4E61-BCDE-DB2FE36D07D1}" presName="childNode2" presStyleLbl="bgAcc1" presStyleIdx="1" presStyleCnt="3" custLinFactNeighborX="-640" custLinFactNeighborY="-14914">
        <dgm:presLayoutVars>
          <dgm:bulletEnabled val="1"/>
        </dgm:presLayoutVars>
      </dgm:prSet>
      <dgm:spPr/>
      <dgm:t>
        <a:bodyPr/>
        <a:lstStyle/>
        <a:p>
          <a:endParaRPr lang="en-ZA"/>
        </a:p>
      </dgm:t>
    </dgm:pt>
    <dgm:pt modelId="{6A1A9641-D53B-4CEA-A26D-2D52DC252E1A}" type="pres">
      <dgm:prSet presAssocID="{CE6B67BB-E871-4E61-BCDE-DB2FE36D07D1}" presName="childNode2tx" presStyleLbl="bgAcc1" presStyleIdx="1" presStyleCnt="3">
        <dgm:presLayoutVars>
          <dgm:bulletEnabled val="1"/>
        </dgm:presLayoutVars>
      </dgm:prSet>
      <dgm:spPr/>
      <dgm:t>
        <a:bodyPr/>
        <a:lstStyle/>
        <a:p>
          <a:endParaRPr lang="en-ZA"/>
        </a:p>
      </dgm:t>
    </dgm:pt>
    <dgm:pt modelId="{909AEBC1-A7ED-459E-BB15-C900AE018C4E}" type="pres">
      <dgm:prSet presAssocID="{CE6B67BB-E871-4E61-BCDE-DB2FE36D07D1}" presName="parentNode2" presStyleLbl="node1" presStyleIdx="1" presStyleCnt="3" custScaleY="154314" custLinFactNeighborX="-432" custLinFactNeighborY="-49916">
        <dgm:presLayoutVars>
          <dgm:chMax val="0"/>
          <dgm:bulletEnabled val="1"/>
        </dgm:presLayoutVars>
      </dgm:prSet>
      <dgm:spPr/>
      <dgm:t>
        <a:bodyPr/>
        <a:lstStyle/>
        <a:p>
          <a:endParaRPr lang="en-ZA"/>
        </a:p>
      </dgm:t>
    </dgm:pt>
    <dgm:pt modelId="{1EE19A07-2907-4E93-BE4F-DD53B0F7F42A}" type="pres">
      <dgm:prSet presAssocID="{CE6B67BB-E871-4E61-BCDE-DB2FE36D07D1}" presName="connSite2" presStyleCnt="0"/>
      <dgm:spPr/>
    </dgm:pt>
    <dgm:pt modelId="{002C4E57-1512-4D44-BBAE-B9953452BA7A}" type="pres">
      <dgm:prSet presAssocID="{F912A932-6A80-4C87-AD3E-FA1D315E6892}" presName="Name18" presStyleLbl="sibTrans2D1" presStyleIdx="1" presStyleCnt="2" custScaleX="144124" custScaleY="76494" custLinFactNeighborX="-2066" custLinFactNeighborY="-12235"/>
      <dgm:spPr/>
      <dgm:t>
        <a:bodyPr/>
        <a:lstStyle/>
        <a:p>
          <a:endParaRPr lang="en-ZA"/>
        </a:p>
      </dgm:t>
    </dgm:pt>
    <dgm:pt modelId="{D0B33EC4-DD31-4C81-820F-9067EEEFA5B7}" type="pres">
      <dgm:prSet presAssocID="{6EEEE7DB-8EC3-435F-8DDD-0A64AD352371}" presName="composite1" presStyleCnt="0"/>
      <dgm:spPr/>
    </dgm:pt>
    <dgm:pt modelId="{CEF17FEE-6BEF-4CF6-93F5-B111E5C07F35}" type="pres">
      <dgm:prSet presAssocID="{6EEEE7DB-8EC3-435F-8DDD-0A64AD352371}" presName="dummyNode1" presStyleLbl="node1" presStyleIdx="1" presStyleCnt="3"/>
      <dgm:spPr/>
    </dgm:pt>
    <dgm:pt modelId="{56811EB2-A37D-46E4-B58A-3F443EA3D1A2}" type="pres">
      <dgm:prSet presAssocID="{6EEEE7DB-8EC3-435F-8DDD-0A64AD352371}" presName="childNode1" presStyleLbl="bgAcc1" presStyleIdx="2" presStyleCnt="3" custScaleY="168465" custLinFactNeighborX="507" custLinFactNeighborY="28418">
        <dgm:presLayoutVars>
          <dgm:bulletEnabled val="1"/>
        </dgm:presLayoutVars>
      </dgm:prSet>
      <dgm:spPr/>
      <dgm:t>
        <a:bodyPr/>
        <a:lstStyle/>
        <a:p>
          <a:endParaRPr lang="en-ZA"/>
        </a:p>
      </dgm:t>
    </dgm:pt>
    <dgm:pt modelId="{DF3C5C64-8CC1-4781-9D79-416E1FC00A88}" type="pres">
      <dgm:prSet presAssocID="{6EEEE7DB-8EC3-435F-8DDD-0A64AD352371}" presName="childNode1tx" presStyleLbl="bgAcc1" presStyleIdx="2" presStyleCnt="3">
        <dgm:presLayoutVars>
          <dgm:bulletEnabled val="1"/>
        </dgm:presLayoutVars>
      </dgm:prSet>
      <dgm:spPr/>
      <dgm:t>
        <a:bodyPr/>
        <a:lstStyle/>
        <a:p>
          <a:endParaRPr lang="en-ZA"/>
        </a:p>
      </dgm:t>
    </dgm:pt>
    <dgm:pt modelId="{A81A5277-9CB0-4196-B0D0-DE8B9279764A}" type="pres">
      <dgm:prSet presAssocID="{6EEEE7DB-8EC3-435F-8DDD-0A64AD352371}" presName="parentNode1" presStyleLbl="node1" presStyleIdx="2" presStyleCnt="3" custScaleX="111043" custScaleY="75018" custLinFactY="65080" custLinFactNeighborX="2535" custLinFactNeighborY="100000">
        <dgm:presLayoutVars>
          <dgm:chMax val="1"/>
          <dgm:bulletEnabled val="1"/>
        </dgm:presLayoutVars>
      </dgm:prSet>
      <dgm:spPr/>
      <dgm:t>
        <a:bodyPr/>
        <a:lstStyle/>
        <a:p>
          <a:endParaRPr lang="en-ZA"/>
        </a:p>
      </dgm:t>
    </dgm:pt>
    <dgm:pt modelId="{C57A1ECA-E830-4E8D-AC72-37190EA59C7F}" type="pres">
      <dgm:prSet presAssocID="{6EEEE7DB-8EC3-435F-8DDD-0A64AD352371}" presName="connSite1" presStyleCnt="0"/>
      <dgm:spPr/>
    </dgm:pt>
  </dgm:ptLst>
  <dgm:cxnLst>
    <dgm:cxn modelId="{838D1B03-F084-4822-BB49-443990AE51D4}" type="presOf" srcId="{1BEC6060-5EF1-42BB-AEAF-2BCDF07BD131}" destId="{56811EB2-A37D-46E4-B58A-3F443EA3D1A2}" srcOrd="0" destOrd="5" presId="urn:microsoft.com/office/officeart/2005/8/layout/hProcess4"/>
    <dgm:cxn modelId="{508445D0-7AC9-4432-87B6-7798376DAA98}" type="presOf" srcId="{CF2FE423-0279-4BA7-8F2C-6E89A1E2AD70}" destId="{A1B98433-3209-4B43-BFFD-905AA1E92B94}" srcOrd="1" destOrd="1" presId="urn:microsoft.com/office/officeart/2005/8/layout/hProcess4"/>
    <dgm:cxn modelId="{1082DE82-E76A-4978-9D30-816242523F2D}" type="presOf" srcId="{7DF5A5B6-51A9-453C-B22F-1709B3D98CE2}" destId="{CD011711-7280-4AFC-B19C-E3A08A65FA13}" srcOrd="0" destOrd="0" presId="urn:microsoft.com/office/officeart/2005/8/layout/hProcess4"/>
    <dgm:cxn modelId="{718CC590-2B4A-4EFF-9475-281CB3ECF66A}" type="presOf" srcId="{87082A1A-F125-48D3-9ABB-A29FCB2109D9}" destId="{56811EB2-A37D-46E4-B58A-3F443EA3D1A2}" srcOrd="0" destOrd="4" presId="urn:microsoft.com/office/officeart/2005/8/layout/hProcess4"/>
    <dgm:cxn modelId="{892D4FD2-930B-4A34-989D-19C5835C6972}" srcId="{6EEEE7DB-8EC3-435F-8DDD-0A64AD352371}" destId="{1E62E5D1-B0A7-431E-850B-06FBE7DE51C9}" srcOrd="6" destOrd="0" parTransId="{547537C6-6AA1-4681-AFFF-2D5C4A626BE8}" sibTransId="{86701EF8-DB04-47AA-8261-02D4A75C174A}"/>
    <dgm:cxn modelId="{D047E51E-F309-4458-BE1E-67F2FAF9AC47}" srcId="{6EEEE7DB-8EC3-435F-8DDD-0A64AD352371}" destId="{BD189609-4102-4CBF-AD2A-A65C15F39913}" srcOrd="3" destOrd="0" parTransId="{DDDE3C9F-1EC2-4611-85E7-1BB08F941488}" sibTransId="{9ADFEA2A-2FEE-4373-AAC5-0C0224A9719B}"/>
    <dgm:cxn modelId="{BDCB6C9B-502F-4CC5-A843-62E3CE1C465B}" type="presOf" srcId="{6A84208B-3432-46C1-8B84-D58FB5177034}" destId="{DF3C5C64-8CC1-4781-9D79-416E1FC00A88}" srcOrd="1" destOrd="2" presId="urn:microsoft.com/office/officeart/2005/8/layout/hProcess4"/>
    <dgm:cxn modelId="{23E406B5-1496-4E6A-BE7C-FD1F3ED3AFDC}" srcId="{6EEEE7DB-8EC3-435F-8DDD-0A64AD352371}" destId="{4B69A9FB-F647-4C17-BC4D-0B1EDBA2BCDD}" srcOrd="0" destOrd="0" parTransId="{3F9B568B-3D83-4828-AA4A-A5BB47C3BE3C}" sibTransId="{EE2BE90B-9DCC-4C88-9886-F2EEA07FDAB6}"/>
    <dgm:cxn modelId="{6DA81325-9816-4287-A7DB-E6B253B26EFB}" srcId="{6EEEE7DB-8EC3-435F-8DDD-0A64AD352371}" destId="{1BEC6060-5EF1-42BB-AEAF-2BCDF07BD131}" srcOrd="5" destOrd="0" parTransId="{078DA496-B71C-468B-953E-E1D68D21E6B2}" sibTransId="{C8DED7C9-D136-4B9A-BD47-EE8B63BA2F68}"/>
    <dgm:cxn modelId="{C99D9A63-B14F-4A5C-B3C2-EC49AFF19E5E}" type="presOf" srcId="{4B69A9FB-F647-4C17-BC4D-0B1EDBA2BCDD}" destId="{DF3C5C64-8CC1-4781-9D79-416E1FC00A88}" srcOrd="1" destOrd="0" presId="urn:microsoft.com/office/officeart/2005/8/layout/hProcess4"/>
    <dgm:cxn modelId="{FB67CC6C-CB2C-4C5E-92D4-B23839BE82FE}" type="presOf" srcId="{4B69A9FB-F647-4C17-BC4D-0B1EDBA2BCDD}" destId="{56811EB2-A37D-46E4-B58A-3F443EA3D1A2}" srcOrd="0" destOrd="0" presId="urn:microsoft.com/office/officeart/2005/8/layout/hProcess4"/>
    <dgm:cxn modelId="{AFB18A81-8E42-4276-9165-211C2E8736A1}" type="presOf" srcId="{4306B565-4ABF-4D88-93CF-C37CF285232E}" destId="{56811EB2-A37D-46E4-B58A-3F443EA3D1A2}" srcOrd="0" destOrd="7" presId="urn:microsoft.com/office/officeart/2005/8/layout/hProcess4"/>
    <dgm:cxn modelId="{0681FF77-4EF0-4503-A4C9-8874D476A6EE}" srcId="{E0034B07-A2E8-48CF-9E69-3460F99F6083}" destId="{10C93706-2691-4315-924B-63F0D76C5A47}" srcOrd="3" destOrd="0" parTransId="{0BEDF777-B6D0-4DA9-A0B9-62B94C7ACD62}" sibTransId="{08D60F23-5B6A-41EC-AA03-45ED2E3F4354}"/>
    <dgm:cxn modelId="{AE57B108-15B1-4208-BE60-24211E5F9675}" type="presOf" srcId="{6A73315C-27FA-4227-A06A-CCFD7E8E401A}" destId="{56811EB2-A37D-46E4-B58A-3F443EA3D1A2}" srcOrd="0" destOrd="1" presId="urn:microsoft.com/office/officeart/2005/8/layout/hProcess4"/>
    <dgm:cxn modelId="{D69DED09-3FF8-41D0-8093-288BDDB16578}" srcId="{E0034B07-A2E8-48CF-9E69-3460F99F6083}" destId="{CF2FE423-0279-4BA7-8F2C-6E89A1E2AD70}" srcOrd="1" destOrd="0" parTransId="{4D7706B7-70E8-4747-9145-75EEDE9B5A95}" sibTransId="{F17E1227-0C3B-4911-A422-57B03475DF8E}"/>
    <dgm:cxn modelId="{1FDAC52B-EA24-4D41-BAEB-F48BE96BDB1B}" type="presOf" srcId="{1E62E5D1-B0A7-431E-850B-06FBE7DE51C9}" destId="{DF3C5C64-8CC1-4781-9D79-416E1FC00A88}" srcOrd="1" destOrd="6" presId="urn:microsoft.com/office/officeart/2005/8/layout/hProcess4"/>
    <dgm:cxn modelId="{8D8F0C88-11DC-497E-8246-224D34C3FEC5}" srcId="{DFB34D3F-A736-4D43-A6FA-2C05175D22F4}" destId="{E0034B07-A2E8-48CF-9E69-3460F99F6083}" srcOrd="0" destOrd="0" parTransId="{003E3CA7-A2DE-4758-8223-DCA096B5C63A}" sibTransId="{6C25BE5F-F795-479F-A30E-EFF1F257B756}"/>
    <dgm:cxn modelId="{89EBDB66-AC34-4A19-BED1-CABC774592A4}" type="presOf" srcId="{E0034B07-A2E8-48CF-9E69-3460F99F6083}" destId="{08B03FA9-F127-4419-8165-52BFFBEA97D6}" srcOrd="0" destOrd="0" presId="urn:microsoft.com/office/officeart/2005/8/layout/hProcess4"/>
    <dgm:cxn modelId="{BC41EE10-42BD-41F4-91EB-9345CBE94655}" type="presOf" srcId="{FF794966-97F8-45B7-B288-A843F2EF2643}" destId="{CD011711-7280-4AFC-B19C-E3A08A65FA13}" srcOrd="0" destOrd="1" presId="urn:microsoft.com/office/officeart/2005/8/layout/hProcess4"/>
    <dgm:cxn modelId="{8E3DC21F-CF2E-4FD2-89D0-39945F4CA2C4}" type="presOf" srcId="{F912A932-6A80-4C87-AD3E-FA1D315E6892}" destId="{002C4E57-1512-4D44-BBAE-B9953452BA7A}" srcOrd="0" destOrd="0" presId="urn:microsoft.com/office/officeart/2005/8/layout/hProcess4"/>
    <dgm:cxn modelId="{363C1779-136A-48E6-AD1C-2B3D7B289D0C}" srcId="{6EEEE7DB-8EC3-435F-8DDD-0A64AD352371}" destId="{87082A1A-F125-48D3-9ABB-A29FCB2109D9}" srcOrd="4" destOrd="0" parTransId="{7645FFE6-B375-431E-ABC1-E135038968C8}" sibTransId="{CA1C2F87-B1BE-43C8-90D8-616FB54A728E}"/>
    <dgm:cxn modelId="{8DD508CA-730E-4CA9-A2BA-56596CF68AB3}" srcId="{E0034B07-A2E8-48CF-9E69-3460F99F6083}" destId="{3E642AB5-20E7-4966-8321-B9EBEB02D35D}" srcOrd="2" destOrd="0" parTransId="{83183A19-14F1-49AE-98B1-D1F56BD2AAE5}" sibTransId="{32A2CA45-AF2A-42B8-9AD5-AB3DDC1D9D01}"/>
    <dgm:cxn modelId="{EB9A30EC-9D63-44BB-B54B-DB7F053D778C}" srcId="{E0034B07-A2E8-48CF-9E69-3460F99F6083}" destId="{42471389-D0C9-462F-85A3-454E8D69F298}" srcOrd="0" destOrd="0" parTransId="{BCE1CD63-D4B5-4982-AEDF-7FAA01987BC9}" sibTransId="{B1AB620D-3D22-4DBC-8312-2B324154E58F}"/>
    <dgm:cxn modelId="{4F7F9FCD-16A7-4417-8575-E73EEDE587ED}" type="presOf" srcId="{DFB34D3F-A736-4D43-A6FA-2C05175D22F4}" destId="{50E1F292-876A-4FEB-B2CD-544E7EF61D0C}" srcOrd="0" destOrd="0" presId="urn:microsoft.com/office/officeart/2005/8/layout/hProcess4"/>
    <dgm:cxn modelId="{93E6DB28-05E3-4006-9D3F-EA98E7283C7B}" type="presOf" srcId="{CF2FE423-0279-4BA7-8F2C-6E89A1E2AD70}" destId="{CDD15FF5-6A52-4885-83AA-9286170C1FD5}" srcOrd="0" destOrd="1" presId="urn:microsoft.com/office/officeart/2005/8/layout/hProcess4"/>
    <dgm:cxn modelId="{9718F89D-B234-4EA5-B8CA-E1DE43BE55A1}" type="presOf" srcId="{42471389-D0C9-462F-85A3-454E8D69F298}" destId="{CDD15FF5-6A52-4885-83AA-9286170C1FD5}" srcOrd="0" destOrd="0" presId="urn:microsoft.com/office/officeart/2005/8/layout/hProcess4"/>
    <dgm:cxn modelId="{D6FD802A-A569-47DB-BCF4-58AECA664A54}" type="presOf" srcId="{4306B565-4ABF-4D88-93CF-C37CF285232E}" destId="{DF3C5C64-8CC1-4781-9D79-416E1FC00A88}" srcOrd="1" destOrd="7" presId="urn:microsoft.com/office/officeart/2005/8/layout/hProcess4"/>
    <dgm:cxn modelId="{5BA12B06-89F5-4C93-889B-756B0F3AF09C}" type="presOf" srcId="{BD189609-4102-4CBF-AD2A-A65C15F39913}" destId="{DF3C5C64-8CC1-4781-9D79-416E1FC00A88}" srcOrd="1" destOrd="3" presId="urn:microsoft.com/office/officeart/2005/8/layout/hProcess4"/>
    <dgm:cxn modelId="{30AD2446-0976-4CC2-9040-1A28EFE88616}" type="presOf" srcId="{87082A1A-F125-48D3-9ABB-A29FCB2109D9}" destId="{DF3C5C64-8CC1-4781-9D79-416E1FC00A88}" srcOrd="1" destOrd="4" presId="urn:microsoft.com/office/officeart/2005/8/layout/hProcess4"/>
    <dgm:cxn modelId="{6B182A9C-3AB0-44F9-AEAD-8ECEFD6B593F}" srcId="{6EEEE7DB-8EC3-435F-8DDD-0A64AD352371}" destId="{6A73315C-27FA-4227-A06A-CCFD7E8E401A}" srcOrd="1" destOrd="0" parTransId="{57FBE0CE-1093-4808-B39F-84B5C9E38B33}" sibTransId="{1EC0ACFB-3238-4A4B-B080-D315EF568678}"/>
    <dgm:cxn modelId="{25F0C459-D608-43FD-A2EE-8E3B0853F152}" srcId="{6EEEE7DB-8EC3-435F-8DDD-0A64AD352371}" destId="{6A84208B-3432-46C1-8B84-D58FB5177034}" srcOrd="2" destOrd="0" parTransId="{7760215D-D8CA-4204-8FD3-96E7F2E4B2A6}" sibTransId="{5F96710F-20CC-489F-8186-D5944F65CEA1}"/>
    <dgm:cxn modelId="{0606B801-4B40-4FD8-9B3E-C92E2DDCCFBA}" type="presOf" srcId="{FF794966-97F8-45B7-B288-A843F2EF2643}" destId="{6A1A9641-D53B-4CEA-A26D-2D52DC252E1A}" srcOrd="1" destOrd="1" presId="urn:microsoft.com/office/officeart/2005/8/layout/hProcess4"/>
    <dgm:cxn modelId="{30F9ED5A-DF7E-47DD-B139-19FDFF5FE33A}" type="presOf" srcId="{3E642AB5-20E7-4966-8321-B9EBEB02D35D}" destId="{CDD15FF5-6A52-4885-83AA-9286170C1FD5}" srcOrd="0" destOrd="2" presId="urn:microsoft.com/office/officeart/2005/8/layout/hProcess4"/>
    <dgm:cxn modelId="{09355DB2-2EBF-4343-AA84-536EA392CB52}" srcId="{6EEEE7DB-8EC3-435F-8DDD-0A64AD352371}" destId="{4306B565-4ABF-4D88-93CF-C37CF285232E}" srcOrd="7" destOrd="0" parTransId="{FDDB48BB-80F9-431D-BD70-EF9324F14BCD}" sibTransId="{67C9952F-1AE4-4D10-98AD-9D84A2E14CBC}"/>
    <dgm:cxn modelId="{601D77FD-29B8-430F-9D20-FAF2520D6795}" type="presOf" srcId="{6A73315C-27FA-4227-A06A-CCFD7E8E401A}" destId="{DF3C5C64-8CC1-4781-9D79-416E1FC00A88}" srcOrd="1" destOrd="1" presId="urn:microsoft.com/office/officeart/2005/8/layout/hProcess4"/>
    <dgm:cxn modelId="{A012FF05-E79D-48AF-B742-5F00CB8B6FF5}" type="presOf" srcId="{10C93706-2691-4315-924B-63F0D76C5A47}" destId="{A1B98433-3209-4B43-BFFD-905AA1E92B94}" srcOrd="1" destOrd="3" presId="urn:microsoft.com/office/officeart/2005/8/layout/hProcess4"/>
    <dgm:cxn modelId="{AA816319-2DE9-4EAF-B106-1CF4B7DD1568}" type="presOf" srcId="{1E62E5D1-B0A7-431E-850B-06FBE7DE51C9}" destId="{56811EB2-A37D-46E4-B58A-3F443EA3D1A2}" srcOrd="0" destOrd="6" presId="urn:microsoft.com/office/officeart/2005/8/layout/hProcess4"/>
    <dgm:cxn modelId="{AFE57B7E-EF3D-4C15-990D-790F5E26E89B}" type="presOf" srcId="{3E642AB5-20E7-4966-8321-B9EBEB02D35D}" destId="{A1B98433-3209-4B43-BFFD-905AA1E92B94}" srcOrd="1" destOrd="2" presId="urn:microsoft.com/office/officeart/2005/8/layout/hProcess4"/>
    <dgm:cxn modelId="{9F025A06-641D-4627-BBED-DB7592888799}" type="presOf" srcId="{6A84208B-3432-46C1-8B84-D58FB5177034}" destId="{56811EB2-A37D-46E4-B58A-3F443EA3D1A2}" srcOrd="0" destOrd="2" presId="urn:microsoft.com/office/officeart/2005/8/layout/hProcess4"/>
    <dgm:cxn modelId="{6538C407-8B74-44F5-B7D5-309E94E857ED}" srcId="{CE6B67BB-E871-4E61-BCDE-DB2FE36D07D1}" destId="{FF794966-97F8-45B7-B288-A843F2EF2643}" srcOrd="1" destOrd="0" parTransId="{24FA7B9F-2792-4ED8-A21A-204849F01309}" sibTransId="{3D5D746F-7C39-4C52-BABE-D1F0DEC88DEC}"/>
    <dgm:cxn modelId="{4E08A216-08BC-4022-86CC-9E9FDB99EE97}" type="presOf" srcId="{CE6B67BB-E871-4E61-BCDE-DB2FE36D07D1}" destId="{909AEBC1-A7ED-459E-BB15-C900AE018C4E}" srcOrd="0" destOrd="0" presId="urn:microsoft.com/office/officeart/2005/8/layout/hProcess4"/>
    <dgm:cxn modelId="{791D0491-11DB-4894-B91C-3939E5E3A364}" type="presOf" srcId="{1BEC6060-5EF1-42BB-AEAF-2BCDF07BD131}" destId="{DF3C5C64-8CC1-4781-9D79-416E1FC00A88}" srcOrd="1" destOrd="5" presId="urn:microsoft.com/office/officeart/2005/8/layout/hProcess4"/>
    <dgm:cxn modelId="{04821FC1-F336-402D-98E4-FC43AB172288}" type="presOf" srcId="{6C25BE5F-F795-479F-A30E-EFF1F257B756}" destId="{1D66A3C8-6EA7-4741-AD6F-78BD0FEA5CF9}" srcOrd="0" destOrd="0" presId="urn:microsoft.com/office/officeart/2005/8/layout/hProcess4"/>
    <dgm:cxn modelId="{19BC62B7-EE95-4A15-AE3A-323AA20CD6C4}" type="presOf" srcId="{BD189609-4102-4CBF-AD2A-A65C15F39913}" destId="{56811EB2-A37D-46E4-B58A-3F443EA3D1A2}" srcOrd="0" destOrd="3" presId="urn:microsoft.com/office/officeart/2005/8/layout/hProcess4"/>
    <dgm:cxn modelId="{09EBC394-1F07-491B-AE88-1C0111B57FF1}" type="presOf" srcId="{42471389-D0C9-462F-85A3-454E8D69F298}" destId="{A1B98433-3209-4B43-BFFD-905AA1E92B94}" srcOrd="1" destOrd="0" presId="urn:microsoft.com/office/officeart/2005/8/layout/hProcess4"/>
    <dgm:cxn modelId="{1E2AE1BF-C2A7-4243-82BC-62A2208F0E0B}" type="presOf" srcId="{10C93706-2691-4315-924B-63F0D76C5A47}" destId="{CDD15FF5-6A52-4885-83AA-9286170C1FD5}" srcOrd="0" destOrd="3" presId="urn:microsoft.com/office/officeart/2005/8/layout/hProcess4"/>
    <dgm:cxn modelId="{C8FB4D9B-F79B-4433-BBCA-28CE8397BE56}" type="presOf" srcId="{6EEEE7DB-8EC3-435F-8DDD-0A64AD352371}" destId="{A81A5277-9CB0-4196-B0D0-DE8B9279764A}" srcOrd="0" destOrd="0" presId="urn:microsoft.com/office/officeart/2005/8/layout/hProcess4"/>
    <dgm:cxn modelId="{1AD157A1-CE23-48C3-B1D2-81543AC655BB}" srcId="{CE6B67BB-E871-4E61-BCDE-DB2FE36D07D1}" destId="{7DF5A5B6-51A9-453C-B22F-1709B3D98CE2}" srcOrd="0" destOrd="0" parTransId="{DBF00934-4A62-45A8-8880-A19978233BB3}" sibTransId="{D9B78E4A-3AFE-4105-9116-0103F00C1D3B}"/>
    <dgm:cxn modelId="{5C2A0E13-2FEF-4C93-A430-82E0B16450FD}" srcId="{DFB34D3F-A736-4D43-A6FA-2C05175D22F4}" destId="{CE6B67BB-E871-4E61-BCDE-DB2FE36D07D1}" srcOrd="1" destOrd="0" parTransId="{A25B1256-6380-4A92-B2A5-00917CE92C65}" sibTransId="{F912A932-6A80-4C87-AD3E-FA1D315E6892}"/>
    <dgm:cxn modelId="{A15DC9AF-0A87-4344-9604-B89FEAB5D9F7}" srcId="{DFB34D3F-A736-4D43-A6FA-2C05175D22F4}" destId="{6EEEE7DB-8EC3-435F-8DDD-0A64AD352371}" srcOrd="2" destOrd="0" parTransId="{62E4CA4D-11B8-4F4C-996F-3C8130C3EF85}" sibTransId="{E6E47995-8EF5-42CB-81D1-88B983DE2ADE}"/>
    <dgm:cxn modelId="{990FAA06-B8D3-43A6-9B63-7DEBB9FA5823}" type="presOf" srcId="{7DF5A5B6-51A9-453C-B22F-1709B3D98CE2}" destId="{6A1A9641-D53B-4CEA-A26D-2D52DC252E1A}" srcOrd="1" destOrd="0" presId="urn:microsoft.com/office/officeart/2005/8/layout/hProcess4"/>
    <dgm:cxn modelId="{50841207-C8BC-4C78-B205-36D46E45E974}" type="presParOf" srcId="{50E1F292-876A-4FEB-B2CD-544E7EF61D0C}" destId="{2CDE1F8A-9D94-4F6F-9F6C-6064F908A32D}" srcOrd="0" destOrd="0" presId="urn:microsoft.com/office/officeart/2005/8/layout/hProcess4"/>
    <dgm:cxn modelId="{FE6E639F-77F8-42A3-9F54-5642584D48D5}" type="presParOf" srcId="{50E1F292-876A-4FEB-B2CD-544E7EF61D0C}" destId="{64455E12-2FC1-4942-A901-68135BCEA598}" srcOrd="1" destOrd="0" presId="urn:microsoft.com/office/officeart/2005/8/layout/hProcess4"/>
    <dgm:cxn modelId="{C9483648-710A-4B5A-BC65-59F63E6A5257}" type="presParOf" srcId="{50E1F292-876A-4FEB-B2CD-544E7EF61D0C}" destId="{4716AC3C-2B05-4BC8-B5A3-EC661B689086}" srcOrd="2" destOrd="0" presId="urn:microsoft.com/office/officeart/2005/8/layout/hProcess4"/>
    <dgm:cxn modelId="{593778A9-52DA-47DF-85FA-AF7E0FF15DC0}" type="presParOf" srcId="{4716AC3C-2B05-4BC8-B5A3-EC661B689086}" destId="{710EEE40-953B-4CA2-8C51-8374A4E384DA}" srcOrd="0" destOrd="0" presId="urn:microsoft.com/office/officeart/2005/8/layout/hProcess4"/>
    <dgm:cxn modelId="{530B4FD6-AE0C-4021-8250-AFB5FBBFD29C}" type="presParOf" srcId="{710EEE40-953B-4CA2-8C51-8374A4E384DA}" destId="{8B8E32A0-7B48-4735-B8E5-55EFB259C904}" srcOrd="0" destOrd="0" presId="urn:microsoft.com/office/officeart/2005/8/layout/hProcess4"/>
    <dgm:cxn modelId="{78FE55DC-81B7-4417-A96C-41ED23C9CC88}" type="presParOf" srcId="{710EEE40-953B-4CA2-8C51-8374A4E384DA}" destId="{CDD15FF5-6A52-4885-83AA-9286170C1FD5}" srcOrd="1" destOrd="0" presId="urn:microsoft.com/office/officeart/2005/8/layout/hProcess4"/>
    <dgm:cxn modelId="{A0B1ADC7-36AB-4E32-937D-CD43534A31AA}" type="presParOf" srcId="{710EEE40-953B-4CA2-8C51-8374A4E384DA}" destId="{A1B98433-3209-4B43-BFFD-905AA1E92B94}" srcOrd="2" destOrd="0" presId="urn:microsoft.com/office/officeart/2005/8/layout/hProcess4"/>
    <dgm:cxn modelId="{4846A8EC-DC7B-4E1D-94C3-6098F700A246}" type="presParOf" srcId="{710EEE40-953B-4CA2-8C51-8374A4E384DA}" destId="{08B03FA9-F127-4419-8165-52BFFBEA97D6}" srcOrd="3" destOrd="0" presId="urn:microsoft.com/office/officeart/2005/8/layout/hProcess4"/>
    <dgm:cxn modelId="{E7A18FE9-727E-4F10-93EF-21E577050D4A}" type="presParOf" srcId="{710EEE40-953B-4CA2-8C51-8374A4E384DA}" destId="{97AF7428-6EFE-4CB9-AB15-71539B0C515B}" srcOrd="4" destOrd="0" presId="urn:microsoft.com/office/officeart/2005/8/layout/hProcess4"/>
    <dgm:cxn modelId="{DF0F9455-2295-41B2-87FF-23A67F146EA0}" type="presParOf" srcId="{4716AC3C-2B05-4BC8-B5A3-EC661B689086}" destId="{1D66A3C8-6EA7-4741-AD6F-78BD0FEA5CF9}" srcOrd="1" destOrd="0" presId="urn:microsoft.com/office/officeart/2005/8/layout/hProcess4"/>
    <dgm:cxn modelId="{15667B6F-CB61-4B82-A884-7E5CD46A7599}" type="presParOf" srcId="{4716AC3C-2B05-4BC8-B5A3-EC661B689086}" destId="{CB097BAD-E37A-4E23-9F03-B31DCFD9C6A1}" srcOrd="2" destOrd="0" presId="urn:microsoft.com/office/officeart/2005/8/layout/hProcess4"/>
    <dgm:cxn modelId="{E064B860-1589-4302-9711-ECF4A7065962}" type="presParOf" srcId="{CB097BAD-E37A-4E23-9F03-B31DCFD9C6A1}" destId="{BDBF130A-5BA7-4199-8E5E-63E284BC55B8}" srcOrd="0" destOrd="0" presId="urn:microsoft.com/office/officeart/2005/8/layout/hProcess4"/>
    <dgm:cxn modelId="{D19514E7-93C0-4FDE-B0DA-74E2A437FD9B}" type="presParOf" srcId="{CB097BAD-E37A-4E23-9F03-B31DCFD9C6A1}" destId="{CD011711-7280-4AFC-B19C-E3A08A65FA13}" srcOrd="1" destOrd="0" presId="urn:microsoft.com/office/officeart/2005/8/layout/hProcess4"/>
    <dgm:cxn modelId="{5E4B73D9-3AEF-4429-BF8A-88197BC67E90}" type="presParOf" srcId="{CB097BAD-E37A-4E23-9F03-B31DCFD9C6A1}" destId="{6A1A9641-D53B-4CEA-A26D-2D52DC252E1A}" srcOrd="2" destOrd="0" presId="urn:microsoft.com/office/officeart/2005/8/layout/hProcess4"/>
    <dgm:cxn modelId="{FA930957-1FB1-413E-A394-C721638D2A54}" type="presParOf" srcId="{CB097BAD-E37A-4E23-9F03-B31DCFD9C6A1}" destId="{909AEBC1-A7ED-459E-BB15-C900AE018C4E}" srcOrd="3" destOrd="0" presId="urn:microsoft.com/office/officeart/2005/8/layout/hProcess4"/>
    <dgm:cxn modelId="{0DF3E0F7-CB85-418C-84E4-71B4C5C82B2D}" type="presParOf" srcId="{CB097BAD-E37A-4E23-9F03-B31DCFD9C6A1}" destId="{1EE19A07-2907-4E93-BE4F-DD53B0F7F42A}" srcOrd="4" destOrd="0" presId="urn:microsoft.com/office/officeart/2005/8/layout/hProcess4"/>
    <dgm:cxn modelId="{2616BA2D-2E33-4075-A798-7ED7CB062BB5}" type="presParOf" srcId="{4716AC3C-2B05-4BC8-B5A3-EC661B689086}" destId="{002C4E57-1512-4D44-BBAE-B9953452BA7A}" srcOrd="3" destOrd="0" presId="urn:microsoft.com/office/officeart/2005/8/layout/hProcess4"/>
    <dgm:cxn modelId="{9ED8302E-9CB6-47CD-834B-3B0B920D541B}" type="presParOf" srcId="{4716AC3C-2B05-4BC8-B5A3-EC661B689086}" destId="{D0B33EC4-DD31-4C81-820F-9067EEEFA5B7}" srcOrd="4" destOrd="0" presId="urn:microsoft.com/office/officeart/2005/8/layout/hProcess4"/>
    <dgm:cxn modelId="{328A735B-BA1E-40BD-83AB-C9CA5A9046EC}" type="presParOf" srcId="{D0B33EC4-DD31-4C81-820F-9067EEEFA5B7}" destId="{CEF17FEE-6BEF-4CF6-93F5-B111E5C07F35}" srcOrd="0" destOrd="0" presId="urn:microsoft.com/office/officeart/2005/8/layout/hProcess4"/>
    <dgm:cxn modelId="{A132E49D-D83D-4135-AC5C-4201A6B09E61}" type="presParOf" srcId="{D0B33EC4-DD31-4C81-820F-9067EEEFA5B7}" destId="{56811EB2-A37D-46E4-B58A-3F443EA3D1A2}" srcOrd="1" destOrd="0" presId="urn:microsoft.com/office/officeart/2005/8/layout/hProcess4"/>
    <dgm:cxn modelId="{4A013E2B-B1C4-468B-B0C8-B0579077D207}" type="presParOf" srcId="{D0B33EC4-DD31-4C81-820F-9067EEEFA5B7}" destId="{DF3C5C64-8CC1-4781-9D79-416E1FC00A88}" srcOrd="2" destOrd="0" presId="urn:microsoft.com/office/officeart/2005/8/layout/hProcess4"/>
    <dgm:cxn modelId="{860A3C2A-1A78-42A6-98F1-B0D8966C39B4}" type="presParOf" srcId="{D0B33EC4-DD31-4C81-820F-9067EEEFA5B7}" destId="{A81A5277-9CB0-4196-B0D0-DE8B9279764A}" srcOrd="3" destOrd="0" presId="urn:microsoft.com/office/officeart/2005/8/layout/hProcess4"/>
    <dgm:cxn modelId="{9BCBD3FB-382C-49E3-B7BA-150B5A20ADF1}" type="presParOf" srcId="{D0B33EC4-DD31-4C81-820F-9067EEEFA5B7}" destId="{C57A1ECA-E830-4E8D-AC72-37190EA59C7F}" srcOrd="4" destOrd="0" presId="urn:microsoft.com/office/officeart/2005/8/layout/hProcess4"/>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EA86C208-481F-471C-8410-AF8327209A42}" type="doc">
      <dgm:prSet loTypeId="urn:microsoft.com/office/officeart/2005/8/layout/hProcess9" loCatId="process" qsTypeId="urn:microsoft.com/office/officeart/2005/8/quickstyle/simple1" qsCatId="simple" csTypeId="urn:microsoft.com/office/officeart/2005/8/colors/accent1_2" csCatId="accent1" phldr="1"/>
      <dgm:spPr/>
    </dgm:pt>
    <dgm:pt modelId="{A55954C5-58E3-4A96-AAB5-0FEE2B43DA95}">
      <dgm:prSet phldrT="[Text]" custT="1"/>
      <dgm:spPr>
        <a:solidFill>
          <a:srgbClr val="339933"/>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ZA" sz="1800" kern="0" dirty="0" smtClean="0">
              <a:solidFill>
                <a:srgbClr val="000000"/>
              </a:solidFill>
              <a:latin typeface="+mn-lt"/>
            </a:rPr>
            <a:t>Public Comments as well as ongoing engagements with National Skills Authority (NSA)</a:t>
          </a:r>
        </a:p>
        <a:p>
          <a:pPr marL="0" marR="0" lvl="0" indent="0" defTabSz="914400" eaLnBrk="1" fontAlgn="auto" latinLnBrk="0" hangingPunct="1">
            <a:lnSpc>
              <a:spcPct val="100000"/>
            </a:lnSpc>
            <a:spcBef>
              <a:spcPts val="0"/>
            </a:spcBef>
            <a:spcAft>
              <a:spcPts val="0"/>
            </a:spcAft>
            <a:buClrTx/>
            <a:buSzTx/>
            <a:buFontTx/>
            <a:buNone/>
            <a:tabLst/>
            <a:defRPr/>
          </a:pPr>
          <a:endParaRPr lang="en-ZA" sz="1800" kern="0" dirty="0" smtClean="0">
            <a:solidFill>
              <a:srgbClr val="000000"/>
            </a:solidFill>
            <a:latin typeface="+mn-lt"/>
          </a:endParaRPr>
        </a:p>
        <a:p>
          <a:pPr defTabSz="1911350">
            <a:lnSpc>
              <a:spcPct val="90000"/>
            </a:lnSpc>
            <a:spcAft>
              <a:spcPct val="35000"/>
            </a:spcAft>
          </a:pPr>
          <a:endParaRPr lang="en-ZA" dirty="0"/>
        </a:p>
      </dgm:t>
    </dgm:pt>
    <dgm:pt modelId="{43A4C28D-DA06-47AA-AD1C-FBA1EE4490E9}" type="parTrans" cxnId="{B5954C01-DF69-4BD2-9CD2-E7E88707664E}">
      <dgm:prSet/>
      <dgm:spPr/>
      <dgm:t>
        <a:bodyPr/>
        <a:lstStyle/>
        <a:p>
          <a:endParaRPr lang="en-ZA"/>
        </a:p>
      </dgm:t>
    </dgm:pt>
    <dgm:pt modelId="{A72998CB-8717-4E2C-A477-6896AFCC9CB1}" type="sibTrans" cxnId="{B5954C01-DF69-4BD2-9CD2-E7E88707664E}">
      <dgm:prSet/>
      <dgm:spPr/>
      <dgm:t>
        <a:bodyPr/>
        <a:lstStyle/>
        <a:p>
          <a:endParaRPr lang="en-ZA"/>
        </a:p>
      </dgm:t>
    </dgm:pt>
    <dgm:pt modelId="{379BC79E-039E-4625-BEAC-23A11662D0EC}">
      <dgm:prSet phldrT="[Text]" custT="1"/>
      <dgm:spPr>
        <a:solidFill>
          <a:srgbClr val="339933"/>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ZA" sz="1800" kern="0" dirty="0" smtClean="0">
              <a:solidFill>
                <a:srgbClr val="000000"/>
              </a:solidFill>
              <a:latin typeface="+mn-lt"/>
            </a:rPr>
            <a:t>Ministerial Approval of the NSDP – 31 March 2018</a:t>
          </a:r>
        </a:p>
        <a:p>
          <a:pPr defTabSz="1911350">
            <a:lnSpc>
              <a:spcPct val="90000"/>
            </a:lnSpc>
            <a:spcAft>
              <a:spcPct val="35000"/>
            </a:spcAft>
          </a:pPr>
          <a:endParaRPr lang="en-ZA" dirty="0"/>
        </a:p>
      </dgm:t>
    </dgm:pt>
    <dgm:pt modelId="{BEB019D3-7ABA-4562-9DE1-9E44B15A71EE}" type="parTrans" cxnId="{D3D09CA2-DCAC-4821-AE68-06898C8518B0}">
      <dgm:prSet/>
      <dgm:spPr/>
      <dgm:t>
        <a:bodyPr/>
        <a:lstStyle/>
        <a:p>
          <a:endParaRPr lang="en-ZA"/>
        </a:p>
      </dgm:t>
    </dgm:pt>
    <dgm:pt modelId="{9BBECD5F-2DA0-49F8-92DD-064D4AD885EF}" type="sibTrans" cxnId="{D3D09CA2-DCAC-4821-AE68-06898C8518B0}">
      <dgm:prSet/>
      <dgm:spPr/>
      <dgm:t>
        <a:bodyPr/>
        <a:lstStyle/>
        <a:p>
          <a:endParaRPr lang="en-ZA"/>
        </a:p>
      </dgm:t>
    </dgm:pt>
    <dgm:pt modelId="{D32B3EC9-B132-40C4-91AC-2F9D24D1B834}">
      <dgm:prSet phldrT="[Text]" custT="1"/>
      <dgm:spPr>
        <a:solidFill>
          <a:srgbClr val="339933"/>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ZA" sz="1600" kern="0" dirty="0" smtClean="0">
            <a:solidFill>
              <a:srgbClr val="000000"/>
            </a:solidFill>
            <a:latin typeface="+mn-lt"/>
          </a:endParaRPr>
        </a:p>
        <a:p>
          <a:pPr marL="0" marR="0" lvl="0" indent="0" defTabSz="914400" eaLnBrk="1" fontAlgn="auto" latinLnBrk="0" hangingPunct="1">
            <a:lnSpc>
              <a:spcPct val="100000"/>
            </a:lnSpc>
            <a:spcBef>
              <a:spcPts val="0"/>
            </a:spcBef>
            <a:spcAft>
              <a:spcPts val="0"/>
            </a:spcAft>
            <a:buClrTx/>
            <a:buSzTx/>
            <a:buFontTx/>
            <a:buNone/>
            <a:tabLst/>
            <a:defRPr/>
          </a:pPr>
          <a:r>
            <a:rPr lang="en-ZA" sz="1600" kern="0" dirty="0" smtClean="0">
              <a:solidFill>
                <a:srgbClr val="000000"/>
              </a:solidFill>
              <a:latin typeface="+mn-lt"/>
            </a:rPr>
            <a:t>Gazetting of the NSDP and commence with development of phased-in implementation plan/s – including legislative reviews, business case  </a:t>
          </a:r>
          <a:r>
            <a:rPr lang="en-ZA" sz="1600" kern="0" dirty="0" err="1" smtClean="0">
              <a:solidFill>
                <a:srgbClr val="000000"/>
              </a:solidFill>
              <a:latin typeface="+mn-lt"/>
            </a:rPr>
            <a:t>etc</a:t>
          </a:r>
          <a:r>
            <a:rPr lang="en-ZA" sz="1600" kern="0" dirty="0" smtClean="0">
              <a:solidFill>
                <a:srgbClr val="000000"/>
              </a:solidFill>
              <a:latin typeface="+mn-lt"/>
            </a:rPr>
            <a:t> – 1 April 2018.</a:t>
          </a:r>
        </a:p>
        <a:p>
          <a:pPr defTabSz="1911350">
            <a:lnSpc>
              <a:spcPct val="90000"/>
            </a:lnSpc>
            <a:spcAft>
              <a:spcPct val="35000"/>
            </a:spcAft>
          </a:pPr>
          <a:endParaRPr lang="en-ZA" sz="1600" dirty="0"/>
        </a:p>
      </dgm:t>
    </dgm:pt>
    <dgm:pt modelId="{251BE4E8-D319-4686-8FF9-6A01144643D0}" type="parTrans" cxnId="{65E63ACF-AC28-4E19-9D06-E3AFE9961417}">
      <dgm:prSet/>
      <dgm:spPr/>
      <dgm:t>
        <a:bodyPr/>
        <a:lstStyle/>
        <a:p>
          <a:endParaRPr lang="en-ZA"/>
        </a:p>
      </dgm:t>
    </dgm:pt>
    <dgm:pt modelId="{C68EE796-C357-4F61-87D1-28B8302F1C65}" type="sibTrans" cxnId="{65E63ACF-AC28-4E19-9D06-E3AFE9961417}">
      <dgm:prSet/>
      <dgm:spPr/>
      <dgm:t>
        <a:bodyPr/>
        <a:lstStyle/>
        <a:p>
          <a:endParaRPr lang="en-ZA"/>
        </a:p>
      </dgm:t>
    </dgm:pt>
    <dgm:pt modelId="{B3B1F403-E773-4FE4-9306-F41007455415}" type="pres">
      <dgm:prSet presAssocID="{EA86C208-481F-471C-8410-AF8327209A42}" presName="CompostProcess" presStyleCnt="0">
        <dgm:presLayoutVars>
          <dgm:dir/>
          <dgm:resizeHandles val="exact"/>
        </dgm:presLayoutVars>
      </dgm:prSet>
      <dgm:spPr/>
    </dgm:pt>
    <dgm:pt modelId="{3833281F-CA0B-403E-B3C5-3B0ACA191F6A}" type="pres">
      <dgm:prSet presAssocID="{EA86C208-481F-471C-8410-AF8327209A42}" presName="arrow" presStyleLbl="bgShp" presStyleIdx="0" presStyleCnt="1" custLinFactNeighborX="-4169" custLinFactNeighborY="415"/>
      <dgm:spPr>
        <a:solidFill>
          <a:srgbClr val="FF6600"/>
        </a:solidFill>
      </dgm:spPr>
    </dgm:pt>
    <dgm:pt modelId="{01D21AED-2C27-4B7F-AA73-DB9FC307D0BD}" type="pres">
      <dgm:prSet presAssocID="{EA86C208-481F-471C-8410-AF8327209A42}" presName="linearProcess" presStyleCnt="0"/>
      <dgm:spPr/>
    </dgm:pt>
    <dgm:pt modelId="{61C5776A-0E20-4ED8-9029-CA8C611A4F51}" type="pres">
      <dgm:prSet presAssocID="{A55954C5-58E3-4A96-AAB5-0FEE2B43DA95}" presName="textNode" presStyleLbl="node1" presStyleIdx="0" presStyleCnt="3" custScaleY="109493" custLinFactNeighborX="58571" custLinFactNeighborY="-633">
        <dgm:presLayoutVars>
          <dgm:bulletEnabled val="1"/>
        </dgm:presLayoutVars>
      </dgm:prSet>
      <dgm:spPr/>
      <dgm:t>
        <a:bodyPr/>
        <a:lstStyle/>
        <a:p>
          <a:endParaRPr lang="en-ZA"/>
        </a:p>
      </dgm:t>
    </dgm:pt>
    <dgm:pt modelId="{C7F1583D-74EC-4C68-8DE5-2CE0E6E5AFED}" type="pres">
      <dgm:prSet presAssocID="{A72998CB-8717-4E2C-A477-6896AFCC9CB1}" presName="sibTrans" presStyleCnt="0"/>
      <dgm:spPr/>
    </dgm:pt>
    <dgm:pt modelId="{1BC3FD60-6C87-4E89-956F-1FF2CD3144B0}" type="pres">
      <dgm:prSet presAssocID="{379BC79E-039E-4625-BEAC-23A11662D0EC}" presName="textNode" presStyleLbl="node1" presStyleIdx="1" presStyleCnt="3">
        <dgm:presLayoutVars>
          <dgm:bulletEnabled val="1"/>
        </dgm:presLayoutVars>
      </dgm:prSet>
      <dgm:spPr/>
      <dgm:t>
        <a:bodyPr/>
        <a:lstStyle/>
        <a:p>
          <a:endParaRPr lang="en-ZA"/>
        </a:p>
      </dgm:t>
    </dgm:pt>
    <dgm:pt modelId="{EE7494B6-8F52-45DD-9A0A-302112F43223}" type="pres">
      <dgm:prSet presAssocID="{9BBECD5F-2DA0-49F8-92DD-064D4AD885EF}" presName="sibTrans" presStyleCnt="0"/>
      <dgm:spPr/>
    </dgm:pt>
    <dgm:pt modelId="{29A98067-66ED-4066-9869-38E2C89D42A2}" type="pres">
      <dgm:prSet presAssocID="{D32B3EC9-B132-40C4-91AC-2F9D24D1B834}" presName="textNode" presStyleLbl="node1" presStyleIdx="2" presStyleCnt="3" custScaleY="202532">
        <dgm:presLayoutVars>
          <dgm:bulletEnabled val="1"/>
        </dgm:presLayoutVars>
      </dgm:prSet>
      <dgm:spPr/>
      <dgm:t>
        <a:bodyPr/>
        <a:lstStyle/>
        <a:p>
          <a:endParaRPr lang="en-ZA"/>
        </a:p>
      </dgm:t>
    </dgm:pt>
  </dgm:ptLst>
  <dgm:cxnLst>
    <dgm:cxn modelId="{F926F3BC-59B4-4513-AB04-187208C0633D}" type="presOf" srcId="{A55954C5-58E3-4A96-AAB5-0FEE2B43DA95}" destId="{61C5776A-0E20-4ED8-9029-CA8C611A4F51}" srcOrd="0" destOrd="0" presId="urn:microsoft.com/office/officeart/2005/8/layout/hProcess9"/>
    <dgm:cxn modelId="{65E63ACF-AC28-4E19-9D06-E3AFE9961417}" srcId="{EA86C208-481F-471C-8410-AF8327209A42}" destId="{D32B3EC9-B132-40C4-91AC-2F9D24D1B834}" srcOrd="2" destOrd="0" parTransId="{251BE4E8-D319-4686-8FF9-6A01144643D0}" sibTransId="{C68EE796-C357-4F61-87D1-28B8302F1C65}"/>
    <dgm:cxn modelId="{B5954C01-DF69-4BD2-9CD2-E7E88707664E}" srcId="{EA86C208-481F-471C-8410-AF8327209A42}" destId="{A55954C5-58E3-4A96-AAB5-0FEE2B43DA95}" srcOrd="0" destOrd="0" parTransId="{43A4C28D-DA06-47AA-AD1C-FBA1EE4490E9}" sibTransId="{A72998CB-8717-4E2C-A477-6896AFCC9CB1}"/>
    <dgm:cxn modelId="{D3D09CA2-DCAC-4821-AE68-06898C8518B0}" srcId="{EA86C208-481F-471C-8410-AF8327209A42}" destId="{379BC79E-039E-4625-BEAC-23A11662D0EC}" srcOrd="1" destOrd="0" parTransId="{BEB019D3-7ABA-4562-9DE1-9E44B15A71EE}" sibTransId="{9BBECD5F-2DA0-49F8-92DD-064D4AD885EF}"/>
    <dgm:cxn modelId="{BBA4D03B-7927-4647-9AE8-383995E9AE8A}" type="presOf" srcId="{EA86C208-481F-471C-8410-AF8327209A42}" destId="{B3B1F403-E773-4FE4-9306-F41007455415}" srcOrd="0" destOrd="0" presId="urn:microsoft.com/office/officeart/2005/8/layout/hProcess9"/>
    <dgm:cxn modelId="{878C2B7A-382B-454A-8D0C-E103E3C63AE4}" type="presOf" srcId="{379BC79E-039E-4625-BEAC-23A11662D0EC}" destId="{1BC3FD60-6C87-4E89-956F-1FF2CD3144B0}" srcOrd="0" destOrd="0" presId="urn:microsoft.com/office/officeart/2005/8/layout/hProcess9"/>
    <dgm:cxn modelId="{15C1D16F-CD85-4A25-9AA2-85BA859BD234}" type="presOf" srcId="{D32B3EC9-B132-40C4-91AC-2F9D24D1B834}" destId="{29A98067-66ED-4066-9869-38E2C89D42A2}" srcOrd="0" destOrd="0" presId="urn:microsoft.com/office/officeart/2005/8/layout/hProcess9"/>
    <dgm:cxn modelId="{B890598B-C14E-4ECF-AB0A-6DC188B0D69B}" type="presParOf" srcId="{B3B1F403-E773-4FE4-9306-F41007455415}" destId="{3833281F-CA0B-403E-B3C5-3B0ACA191F6A}" srcOrd="0" destOrd="0" presId="urn:microsoft.com/office/officeart/2005/8/layout/hProcess9"/>
    <dgm:cxn modelId="{C5AA61FB-2062-4265-95C1-42BDE215C730}" type="presParOf" srcId="{B3B1F403-E773-4FE4-9306-F41007455415}" destId="{01D21AED-2C27-4B7F-AA73-DB9FC307D0BD}" srcOrd="1" destOrd="0" presId="urn:microsoft.com/office/officeart/2005/8/layout/hProcess9"/>
    <dgm:cxn modelId="{FFBD5A85-FCA4-48F6-ACD6-95337A966CE3}" type="presParOf" srcId="{01D21AED-2C27-4B7F-AA73-DB9FC307D0BD}" destId="{61C5776A-0E20-4ED8-9029-CA8C611A4F51}" srcOrd="0" destOrd="0" presId="urn:microsoft.com/office/officeart/2005/8/layout/hProcess9"/>
    <dgm:cxn modelId="{4B295E1A-4BEB-4165-81F9-6FA5701A24C7}" type="presParOf" srcId="{01D21AED-2C27-4B7F-AA73-DB9FC307D0BD}" destId="{C7F1583D-74EC-4C68-8DE5-2CE0E6E5AFED}" srcOrd="1" destOrd="0" presId="urn:microsoft.com/office/officeart/2005/8/layout/hProcess9"/>
    <dgm:cxn modelId="{6917D858-B009-4D7E-8637-500E1949B43E}" type="presParOf" srcId="{01D21AED-2C27-4B7F-AA73-DB9FC307D0BD}" destId="{1BC3FD60-6C87-4E89-956F-1FF2CD3144B0}" srcOrd="2" destOrd="0" presId="urn:microsoft.com/office/officeart/2005/8/layout/hProcess9"/>
    <dgm:cxn modelId="{05D51E47-847D-4F45-B313-5A04BDFA9CD0}" type="presParOf" srcId="{01D21AED-2C27-4B7F-AA73-DB9FC307D0BD}" destId="{EE7494B6-8F52-45DD-9A0A-302112F43223}" srcOrd="3" destOrd="0" presId="urn:microsoft.com/office/officeart/2005/8/layout/hProcess9"/>
    <dgm:cxn modelId="{72CE3640-290D-439F-AE18-21D9FD89E268}" type="presParOf" srcId="{01D21AED-2C27-4B7F-AA73-DB9FC307D0BD}" destId="{29A98067-66ED-4066-9869-38E2C89D42A2}"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1D579B4-6EF5-47E4-8A80-E9127584115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ZA"/>
        </a:p>
      </dgm:t>
    </dgm:pt>
    <dgm:pt modelId="{158467EA-3EC8-4F58-AC06-46008FF7E7A1}">
      <dgm:prSet phldrT="[Text]"/>
      <dgm:spPr>
        <a:solidFill>
          <a:srgbClr val="339933"/>
        </a:solidFill>
        <a:ln>
          <a:solidFill>
            <a:schemeClr val="tx1"/>
          </a:solidFill>
        </a:ln>
      </dgm:spPr>
      <dgm:t>
        <a:bodyPr/>
        <a:lstStyle/>
        <a:p>
          <a:r>
            <a:rPr lang="en-ZA" b="1" dirty="0" smtClean="0"/>
            <a:t>Principle</a:t>
          </a:r>
          <a:r>
            <a:rPr lang="en-ZA" dirty="0" smtClean="0"/>
            <a:t> </a:t>
          </a:r>
          <a:r>
            <a:rPr lang="en-ZA" b="1" dirty="0" smtClean="0">
              <a:solidFill>
                <a:schemeClr val="bg1"/>
              </a:solidFill>
            </a:rPr>
            <a:t>1</a:t>
          </a:r>
          <a:r>
            <a:rPr lang="en-ZA" dirty="0" smtClean="0">
              <a:solidFill>
                <a:schemeClr val="bg1"/>
              </a:solidFill>
            </a:rPr>
            <a:t>:Moving towards an integrated post-school system</a:t>
          </a:r>
          <a:endParaRPr lang="en-ZA" dirty="0">
            <a:solidFill>
              <a:schemeClr val="bg1"/>
            </a:solidFill>
          </a:endParaRPr>
        </a:p>
      </dgm:t>
    </dgm:pt>
    <dgm:pt modelId="{FECFC956-68E5-4B23-B2B9-44E24650A318}" type="parTrans" cxnId="{45483A83-009A-4165-A184-477E19B6F375}">
      <dgm:prSet/>
      <dgm:spPr/>
      <dgm:t>
        <a:bodyPr/>
        <a:lstStyle/>
        <a:p>
          <a:endParaRPr lang="en-ZA"/>
        </a:p>
      </dgm:t>
    </dgm:pt>
    <dgm:pt modelId="{7DE89BD1-26C4-41C5-8979-389BC66A7A09}" type="sibTrans" cxnId="{45483A83-009A-4165-A184-477E19B6F375}">
      <dgm:prSet/>
      <dgm:spPr/>
      <dgm:t>
        <a:bodyPr/>
        <a:lstStyle/>
        <a:p>
          <a:endParaRPr lang="en-ZA"/>
        </a:p>
      </dgm:t>
    </dgm:pt>
    <dgm:pt modelId="{B32DD92B-ECD6-4FFF-9CD8-BEA9B83D0B97}">
      <dgm:prSet phldrT="[Text]" custT="1"/>
      <dgm:spPr>
        <a:noFill/>
        <a:ln>
          <a:solidFill>
            <a:schemeClr val="tx1">
              <a:alpha val="90000"/>
            </a:schemeClr>
          </a:solidFill>
        </a:ln>
      </dgm:spPr>
      <dgm:t>
        <a:bodyPr/>
        <a:lstStyle/>
        <a:p>
          <a:pPr algn="just"/>
          <a:r>
            <a:rPr lang="en-ZA" sz="1700" dirty="0" smtClean="0"/>
            <a:t>Focus on greater levels of integration and coordination of the planning, funding, monitoring and evaluation of the system. </a:t>
          </a:r>
          <a:endParaRPr lang="en-ZA" sz="1600" i="1" dirty="0">
            <a:solidFill>
              <a:srgbClr val="C00000"/>
            </a:solidFill>
          </a:endParaRPr>
        </a:p>
      </dgm:t>
    </dgm:pt>
    <dgm:pt modelId="{18AFA5F0-BD0A-43E7-9069-D0D7F1151F8A}" type="parTrans" cxnId="{3E3D755F-2EE9-4590-BFBA-32E7F56A80ED}">
      <dgm:prSet/>
      <dgm:spPr/>
      <dgm:t>
        <a:bodyPr/>
        <a:lstStyle/>
        <a:p>
          <a:endParaRPr lang="en-ZA"/>
        </a:p>
      </dgm:t>
    </dgm:pt>
    <dgm:pt modelId="{3AE8A875-FEC9-4AEA-BDAF-2646DCDD9CBF}" type="sibTrans" cxnId="{3E3D755F-2EE9-4590-BFBA-32E7F56A80ED}">
      <dgm:prSet/>
      <dgm:spPr/>
      <dgm:t>
        <a:bodyPr/>
        <a:lstStyle/>
        <a:p>
          <a:endParaRPr lang="en-ZA"/>
        </a:p>
      </dgm:t>
    </dgm:pt>
    <dgm:pt modelId="{0F9CD7B3-0954-4945-94F7-CCB78B82FF12}">
      <dgm:prSet phldrT="[Text]"/>
      <dgm:spPr>
        <a:solidFill>
          <a:srgbClr val="339933"/>
        </a:solidFill>
        <a:ln>
          <a:solidFill>
            <a:schemeClr val="tx1"/>
          </a:solidFill>
        </a:ln>
      </dgm:spPr>
      <dgm:t>
        <a:bodyPr/>
        <a:lstStyle/>
        <a:p>
          <a:r>
            <a:rPr lang="en-ZA" b="1" dirty="0" smtClean="0"/>
            <a:t>Principle 2</a:t>
          </a:r>
          <a:r>
            <a:rPr lang="en-ZA" dirty="0" smtClean="0"/>
            <a:t>: </a:t>
          </a:r>
          <a:r>
            <a:rPr lang="en-ZA" dirty="0" smtClean="0">
              <a:solidFill>
                <a:schemeClr val="bg1"/>
              </a:solidFill>
            </a:rPr>
            <a:t>Contributing to wider National Objectives</a:t>
          </a:r>
          <a:endParaRPr lang="en-ZA" dirty="0">
            <a:solidFill>
              <a:schemeClr val="bg1"/>
            </a:solidFill>
          </a:endParaRPr>
        </a:p>
      </dgm:t>
    </dgm:pt>
    <dgm:pt modelId="{7A692526-01EA-4199-A18B-3F466312ADBF}" type="parTrans" cxnId="{FB58FB3F-A882-4366-9A0E-1990DC088AB6}">
      <dgm:prSet/>
      <dgm:spPr/>
      <dgm:t>
        <a:bodyPr/>
        <a:lstStyle/>
        <a:p>
          <a:endParaRPr lang="en-ZA"/>
        </a:p>
      </dgm:t>
    </dgm:pt>
    <dgm:pt modelId="{15EF65DD-961E-462A-A5D3-AAE763D9B4D5}" type="sibTrans" cxnId="{FB58FB3F-A882-4366-9A0E-1990DC088AB6}">
      <dgm:prSet/>
      <dgm:spPr/>
      <dgm:t>
        <a:bodyPr/>
        <a:lstStyle/>
        <a:p>
          <a:endParaRPr lang="en-ZA"/>
        </a:p>
      </dgm:t>
    </dgm:pt>
    <dgm:pt modelId="{EE85A1EB-A339-4B3B-A352-2CFF2A8FCB9E}">
      <dgm:prSet phldrT="[Text]"/>
      <dgm:spPr>
        <a:noFill/>
        <a:ln>
          <a:solidFill>
            <a:schemeClr val="tx1">
              <a:alpha val="90000"/>
            </a:schemeClr>
          </a:solidFill>
        </a:ln>
      </dgm:spPr>
      <dgm:t>
        <a:bodyPr/>
        <a:lstStyle/>
        <a:p>
          <a:pPr algn="just"/>
          <a:r>
            <a:rPr lang="en-ZA" dirty="0" smtClean="0"/>
            <a:t>The White Paper sets out a vision of a transformed post-school education and training system, which is expanded, equitable, diverse and integral to government’s policies and contribute to the development of the economic, social and cultural life of our country.  </a:t>
          </a:r>
          <a:endParaRPr lang="en-ZA" dirty="0"/>
        </a:p>
      </dgm:t>
    </dgm:pt>
    <dgm:pt modelId="{E249FED7-244A-4441-894E-F308D88B2C14}" type="parTrans" cxnId="{E0AAB6DC-72E1-4969-BCA7-FF4E2A546C2A}">
      <dgm:prSet/>
      <dgm:spPr/>
      <dgm:t>
        <a:bodyPr/>
        <a:lstStyle/>
        <a:p>
          <a:endParaRPr lang="en-ZA"/>
        </a:p>
      </dgm:t>
    </dgm:pt>
    <dgm:pt modelId="{8DD7EBF0-B516-434E-876F-DA35260A5626}" type="sibTrans" cxnId="{E0AAB6DC-72E1-4969-BCA7-FF4E2A546C2A}">
      <dgm:prSet/>
      <dgm:spPr/>
      <dgm:t>
        <a:bodyPr/>
        <a:lstStyle/>
        <a:p>
          <a:endParaRPr lang="en-ZA"/>
        </a:p>
      </dgm:t>
    </dgm:pt>
    <dgm:pt modelId="{3B0C62EC-8230-4810-AEFF-FE0F3920DD78}">
      <dgm:prSet/>
      <dgm:spPr>
        <a:noFill/>
        <a:ln>
          <a:solidFill>
            <a:schemeClr val="tx1">
              <a:alpha val="90000"/>
            </a:schemeClr>
          </a:solidFill>
        </a:ln>
      </dgm:spPr>
      <dgm:t>
        <a:bodyPr/>
        <a:lstStyle/>
        <a:p>
          <a:pPr algn="just"/>
          <a:r>
            <a:rPr lang="en-ZA" sz="1700" dirty="0" smtClean="0"/>
            <a:t>These changes are intended to improve the quality, quantity and relevance of post-school education and training in South Africa.</a:t>
          </a:r>
          <a:endParaRPr lang="en-ZA" sz="1700" dirty="0"/>
        </a:p>
      </dgm:t>
    </dgm:pt>
    <dgm:pt modelId="{5F097F15-FD49-427B-B495-40659E5F4A46}" type="parTrans" cxnId="{372AB2EB-9B16-4567-AB00-4598EBB9E0E6}">
      <dgm:prSet/>
      <dgm:spPr/>
      <dgm:t>
        <a:bodyPr/>
        <a:lstStyle/>
        <a:p>
          <a:endParaRPr lang="en-ZA"/>
        </a:p>
      </dgm:t>
    </dgm:pt>
    <dgm:pt modelId="{6C58A826-8D71-4143-944C-598E124C8481}" type="sibTrans" cxnId="{372AB2EB-9B16-4567-AB00-4598EBB9E0E6}">
      <dgm:prSet/>
      <dgm:spPr/>
      <dgm:t>
        <a:bodyPr/>
        <a:lstStyle/>
        <a:p>
          <a:endParaRPr lang="en-ZA"/>
        </a:p>
      </dgm:t>
    </dgm:pt>
    <dgm:pt modelId="{612F9F46-9958-4FB0-87CD-D8D07758F9A3}">
      <dgm:prSet/>
      <dgm:spPr>
        <a:noFill/>
        <a:ln>
          <a:solidFill>
            <a:schemeClr val="tx1">
              <a:alpha val="90000"/>
            </a:schemeClr>
          </a:solidFill>
        </a:ln>
      </dgm:spPr>
      <dgm:t>
        <a:bodyPr/>
        <a:lstStyle/>
        <a:p>
          <a:pPr algn="just"/>
          <a:r>
            <a:rPr lang="en-ZA" dirty="0" smtClean="0"/>
            <a:t>This speaks directly to the Vision 2030 and the youth focus of the National Development Plan.</a:t>
          </a:r>
          <a:endParaRPr lang="en-ZA" dirty="0"/>
        </a:p>
      </dgm:t>
    </dgm:pt>
    <dgm:pt modelId="{3BB7D60C-C4DC-4880-9A4D-89B0D46A0D2A}" type="parTrans" cxnId="{E0E34AFB-3D0C-48F4-AC06-03C51ACD0E3E}">
      <dgm:prSet/>
      <dgm:spPr/>
      <dgm:t>
        <a:bodyPr/>
        <a:lstStyle/>
        <a:p>
          <a:endParaRPr lang="en-ZA"/>
        </a:p>
      </dgm:t>
    </dgm:pt>
    <dgm:pt modelId="{640A1C87-FF41-4373-BB5C-6B80321FD762}" type="sibTrans" cxnId="{E0E34AFB-3D0C-48F4-AC06-03C51ACD0E3E}">
      <dgm:prSet/>
      <dgm:spPr/>
      <dgm:t>
        <a:bodyPr/>
        <a:lstStyle/>
        <a:p>
          <a:endParaRPr lang="en-ZA"/>
        </a:p>
      </dgm:t>
    </dgm:pt>
    <dgm:pt modelId="{1C4ECCBA-65CB-4983-9394-206CBACE1A29}">
      <dgm:prSet phldrT="[Text]" custT="1"/>
      <dgm:spPr>
        <a:noFill/>
        <a:ln>
          <a:solidFill>
            <a:schemeClr val="tx1">
              <a:alpha val="90000"/>
            </a:schemeClr>
          </a:solidFill>
        </a:ln>
      </dgm:spPr>
      <dgm:t>
        <a:bodyPr/>
        <a:lstStyle/>
        <a:p>
          <a:pPr algn="just"/>
          <a:r>
            <a:rPr lang="en-ZA" sz="1700" dirty="0" smtClean="0"/>
            <a:t>This is intended to encourage stakeholders to actively participate and articulate their concerns and objectives as DHET will take responsibility for driving this system by working closely with key social partners.</a:t>
          </a:r>
          <a:endParaRPr lang="en-ZA" sz="1600" i="1" dirty="0">
            <a:solidFill>
              <a:srgbClr val="C00000"/>
            </a:solidFill>
          </a:endParaRPr>
        </a:p>
      </dgm:t>
    </dgm:pt>
    <dgm:pt modelId="{0A0C3F7B-FE07-4999-BDAE-A6A34DCE6E0E}" type="parTrans" cxnId="{F1C91839-DFC1-4CAC-B19A-3C57475A0790}">
      <dgm:prSet/>
      <dgm:spPr/>
      <dgm:t>
        <a:bodyPr/>
        <a:lstStyle/>
        <a:p>
          <a:endParaRPr lang="en-ZA"/>
        </a:p>
      </dgm:t>
    </dgm:pt>
    <dgm:pt modelId="{AB6CD626-4336-4D90-8BB3-97D046C6DDAD}" type="sibTrans" cxnId="{F1C91839-DFC1-4CAC-B19A-3C57475A0790}">
      <dgm:prSet/>
      <dgm:spPr/>
      <dgm:t>
        <a:bodyPr/>
        <a:lstStyle/>
        <a:p>
          <a:endParaRPr lang="en-ZA"/>
        </a:p>
      </dgm:t>
    </dgm:pt>
    <dgm:pt modelId="{4E12610E-B263-4E9B-9100-A8A2B608DA81}" type="pres">
      <dgm:prSet presAssocID="{71D579B4-6EF5-47E4-8A80-E9127584115B}" presName="Name0" presStyleCnt="0">
        <dgm:presLayoutVars>
          <dgm:dir/>
          <dgm:animLvl val="lvl"/>
          <dgm:resizeHandles val="exact"/>
        </dgm:presLayoutVars>
      </dgm:prSet>
      <dgm:spPr/>
      <dgm:t>
        <a:bodyPr/>
        <a:lstStyle/>
        <a:p>
          <a:endParaRPr lang="en-ZA"/>
        </a:p>
      </dgm:t>
    </dgm:pt>
    <dgm:pt modelId="{8ED5EC13-602C-462C-B672-2DF53E3650CA}" type="pres">
      <dgm:prSet presAssocID="{158467EA-3EC8-4F58-AC06-46008FF7E7A1}" presName="composite" presStyleCnt="0"/>
      <dgm:spPr/>
    </dgm:pt>
    <dgm:pt modelId="{EA6F6C3F-EC55-49F8-9621-75D297DAAFB4}" type="pres">
      <dgm:prSet presAssocID="{158467EA-3EC8-4F58-AC06-46008FF7E7A1}" presName="parTx" presStyleLbl="alignNode1" presStyleIdx="0" presStyleCnt="2">
        <dgm:presLayoutVars>
          <dgm:chMax val="0"/>
          <dgm:chPref val="0"/>
          <dgm:bulletEnabled val="1"/>
        </dgm:presLayoutVars>
      </dgm:prSet>
      <dgm:spPr/>
      <dgm:t>
        <a:bodyPr/>
        <a:lstStyle/>
        <a:p>
          <a:endParaRPr lang="en-ZA"/>
        </a:p>
      </dgm:t>
    </dgm:pt>
    <dgm:pt modelId="{CAB691D2-72F9-4345-8E1F-A7FA03CBEB1D}" type="pres">
      <dgm:prSet presAssocID="{158467EA-3EC8-4F58-AC06-46008FF7E7A1}" presName="desTx" presStyleLbl="alignAccFollowNode1" presStyleIdx="0" presStyleCnt="2">
        <dgm:presLayoutVars>
          <dgm:bulletEnabled val="1"/>
        </dgm:presLayoutVars>
      </dgm:prSet>
      <dgm:spPr/>
      <dgm:t>
        <a:bodyPr/>
        <a:lstStyle/>
        <a:p>
          <a:endParaRPr lang="en-ZA"/>
        </a:p>
      </dgm:t>
    </dgm:pt>
    <dgm:pt modelId="{567155EE-B17B-4E4F-9833-880CCB1CD88B}" type="pres">
      <dgm:prSet presAssocID="{7DE89BD1-26C4-41C5-8979-389BC66A7A09}" presName="space" presStyleCnt="0"/>
      <dgm:spPr/>
    </dgm:pt>
    <dgm:pt modelId="{C28C6DE5-F29B-42D9-9A75-ECEF19909B47}" type="pres">
      <dgm:prSet presAssocID="{0F9CD7B3-0954-4945-94F7-CCB78B82FF12}" presName="composite" presStyleCnt="0"/>
      <dgm:spPr/>
    </dgm:pt>
    <dgm:pt modelId="{424DFC30-7074-48F8-A858-333F0B2184E0}" type="pres">
      <dgm:prSet presAssocID="{0F9CD7B3-0954-4945-94F7-CCB78B82FF12}" presName="parTx" presStyleLbl="alignNode1" presStyleIdx="1" presStyleCnt="2">
        <dgm:presLayoutVars>
          <dgm:chMax val="0"/>
          <dgm:chPref val="0"/>
          <dgm:bulletEnabled val="1"/>
        </dgm:presLayoutVars>
      </dgm:prSet>
      <dgm:spPr/>
      <dgm:t>
        <a:bodyPr/>
        <a:lstStyle/>
        <a:p>
          <a:endParaRPr lang="en-ZA"/>
        </a:p>
      </dgm:t>
    </dgm:pt>
    <dgm:pt modelId="{D4A7A663-3779-4991-A82B-21253396F296}" type="pres">
      <dgm:prSet presAssocID="{0F9CD7B3-0954-4945-94F7-CCB78B82FF12}" presName="desTx" presStyleLbl="alignAccFollowNode1" presStyleIdx="1" presStyleCnt="2">
        <dgm:presLayoutVars>
          <dgm:bulletEnabled val="1"/>
        </dgm:presLayoutVars>
      </dgm:prSet>
      <dgm:spPr/>
      <dgm:t>
        <a:bodyPr/>
        <a:lstStyle/>
        <a:p>
          <a:endParaRPr lang="en-ZA"/>
        </a:p>
      </dgm:t>
    </dgm:pt>
  </dgm:ptLst>
  <dgm:cxnLst>
    <dgm:cxn modelId="{F1C91839-DFC1-4CAC-B19A-3C57475A0790}" srcId="{158467EA-3EC8-4F58-AC06-46008FF7E7A1}" destId="{1C4ECCBA-65CB-4983-9394-206CBACE1A29}" srcOrd="1" destOrd="0" parTransId="{0A0C3F7B-FE07-4999-BDAE-A6A34DCE6E0E}" sibTransId="{AB6CD626-4336-4D90-8BB3-97D046C6DDAD}"/>
    <dgm:cxn modelId="{8800B422-3123-4104-86C9-964DE5CD8132}" type="presOf" srcId="{0F9CD7B3-0954-4945-94F7-CCB78B82FF12}" destId="{424DFC30-7074-48F8-A858-333F0B2184E0}" srcOrd="0" destOrd="0" presId="urn:microsoft.com/office/officeart/2005/8/layout/hList1"/>
    <dgm:cxn modelId="{45483A83-009A-4165-A184-477E19B6F375}" srcId="{71D579B4-6EF5-47E4-8A80-E9127584115B}" destId="{158467EA-3EC8-4F58-AC06-46008FF7E7A1}" srcOrd="0" destOrd="0" parTransId="{FECFC956-68E5-4B23-B2B9-44E24650A318}" sibTransId="{7DE89BD1-26C4-41C5-8979-389BC66A7A09}"/>
    <dgm:cxn modelId="{DC8F7058-29A2-4329-9E0B-0D2DC4ED0F51}" type="presOf" srcId="{71D579B4-6EF5-47E4-8A80-E9127584115B}" destId="{4E12610E-B263-4E9B-9100-A8A2B608DA81}" srcOrd="0" destOrd="0" presId="urn:microsoft.com/office/officeart/2005/8/layout/hList1"/>
    <dgm:cxn modelId="{FB58FB3F-A882-4366-9A0E-1990DC088AB6}" srcId="{71D579B4-6EF5-47E4-8A80-E9127584115B}" destId="{0F9CD7B3-0954-4945-94F7-CCB78B82FF12}" srcOrd="1" destOrd="0" parTransId="{7A692526-01EA-4199-A18B-3F466312ADBF}" sibTransId="{15EF65DD-961E-462A-A5D3-AAE763D9B4D5}"/>
    <dgm:cxn modelId="{CAF4DFC9-313E-4FB0-9B87-241CF1351695}" type="presOf" srcId="{EE85A1EB-A339-4B3B-A352-2CFF2A8FCB9E}" destId="{D4A7A663-3779-4991-A82B-21253396F296}" srcOrd="0" destOrd="0" presId="urn:microsoft.com/office/officeart/2005/8/layout/hList1"/>
    <dgm:cxn modelId="{8899F1D3-E1DB-4A58-8021-A845A843C926}" type="presOf" srcId="{158467EA-3EC8-4F58-AC06-46008FF7E7A1}" destId="{EA6F6C3F-EC55-49F8-9621-75D297DAAFB4}" srcOrd="0" destOrd="0" presId="urn:microsoft.com/office/officeart/2005/8/layout/hList1"/>
    <dgm:cxn modelId="{86D29F13-EC50-4BAA-8836-3BBB72784FA7}" type="presOf" srcId="{1C4ECCBA-65CB-4983-9394-206CBACE1A29}" destId="{CAB691D2-72F9-4345-8E1F-A7FA03CBEB1D}" srcOrd="0" destOrd="1" presId="urn:microsoft.com/office/officeart/2005/8/layout/hList1"/>
    <dgm:cxn modelId="{4B10DD94-EC45-4AD8-BACC-A2D543557459}" type="presOf" srcId="{3B0C62EC-8230-4810-AEFF-FE0F3920DD78}" destId="{CAB691D2-72F9-4345-8E1F-A7FA03CBEB1D}" srcOrd="0" destOrd="2" presId="urn:microsoft.com/office/officeart/2005/8/layout/hList1"/>
    <dgm:cxn modelId="{E0AAB6DC-72E1-4969-BCA7-FF4E2A546C2A}" srcId="{0F9CD7B3-0954-4945-94F7-CCB78B82FF12}" destId="{EE85A1EB-A339-4B3B-A352-2CFF2A8FCB9E}" srcOrd="0" destOrd="0" parTransId="{E249FED7-244A-4441-894E-F308D88B2C14}" sibTransId="{8DD7EBF0-B516-434E-876F-DA35260A5626}"/>
    <dgm:cxn modelId="{E0E34AFB-3D0C-48F4-AC06-03C51ACD0E3E}" srcId="{0F9CD7B3-0954-4945-94F7-CCB78B82FF12}" destId="{612F9F46-9958-4FB0-87CD-D8D07758F9A3}" srcOrd="1" destOrd="0" parTransId="{3BB7D60C-C4DC-4880-9A4D-89B0D46A0D2A}" sibTransId="{640A1C87-FF41-4373-BB5C-6B80321FD762}"/>
    <dgm:cxn modelId="{372AB2EB-9B16-4567-AB00-4598EBB9E0E6}" srcId="{158467EA-3EC8-4F58-AC06-46008FF7E7A1}" destId="{3B0C62EC-8230-4810-AEFF-FE0F3920DD78}" srcOrd="2" destOrd="0" parTransId="{5F097F15-FD49-427B-B495-40659E5F4A46}" sibTransId="{6C58A826-8D71-4143-944C-598E124C8481}"/>
    <dgm:cxn modelId="{26CBFCCD-7028-4EB9-8C5E-8B0523FD3CFF}" type="presOf" srcId="{612F9F46-9958-4FB0-87CD-D8D07758F9A3}" destId="{D4A7A663-3779-4991-A82B-21253396F296}" srcOrd="0" destOrd="1" presId="urn:microsoft.com/office/officeart/2005/8/layout/hList1"/>
    <dgm:cxn modelId="{3B918A22-7AF4-487B-9D6E-66C47C2D688A}" type="presOf" srcId="{B32DD92B-ECD6-4FFF-9CD8-BEA9B83D0B97}" destId="{CAB691D2-72F9-4345-8E1F-A7FA03CBEB1D}" srcOrd="0" destOrd="0" presId="urn:microsoft.com/office/officeart/2005/8/layout/hList1"/>
    <dgm:cxn modelId="{3E3D755F-2EE9-4590-BFBA-32E7F56A80ED}" srcId="{158467EA-3EC8-4F58-AC06-46008FF7E7A1}" destId="{B32DD92B-ECD6-4FFF-9CD8-BEA9B83D0B97}" srcOrd="0" destOrd="0" parTransId="{18AFA5F0-BD0A-43E7-9069-D0D7F1151F8A}" sibTransId="{3AE8A875-FEC9-4AEA-BDAF-2646DCDD9CBF}"/>
    <dgm:cxn modelId="{71138CED-8ABB-4314-B34C-64E6527B349E}" type="presParOf" srcId="{4E12610E-B263-4E9B-9100-A8A2B608DA81}" destId="{8ED5EC13-602C-462C-B672-2DF53E3650CA}" srcOrd="0" destOrd="0" presId="urn:microsoft.com/office/officeart/2005/8/layout/hList1"/>
    <dgm:cxn modelId="{1B898602-D35F-4EDF-A901-2749EB4E4135}" type="presParOf" srcId="{8ED5EC13-602C-462C-B672-2DF53E3650CA}" destId="{EA6F6C3F-EC55-49F8-9621-75D297DAAFB4}" srcOrd="0" destOrd="0" presId="urn:microsoft.com/office/officeart/2005/8/layout/hList1"/>
    <dgm:cxn modelId="{80137218-292D-460E-91D3-F9133A3C6752}" type="presParOf" srcId="{8ED5EC13-602C-462C-B672-2DF53E3650CA}" destId="{CAB691D2-72F9-4345-8E1F-A7FA03CBEB1D}" srcOrd="1" destOrd="0" presId="urn:microsoft.com/office/officeart/2005/8/layout/hList1"/>
    <dgm:cxn modelId="{BAC895F0-0972-4F76-8999-3D9D31A4537C}" type="presParOf" srcId="{4E12610E-B263-4E9B-9100-A8A2B608DA81}" destId="{567155EE-B17B-4E4F-9833-880CCB1CD88B}" srcOrd="1" destOrd="0" presId="urn:microsoft.com/office/officeart/2005/8/layout/hList1"/>
    <dgm:cxn modelId="{BA107838-F2CC-4460-8EAD-2D38FAF8A5B1}" type="presParOf" srcId="{4E12610E-B263-4E9B-9100-A8A2B608DA81}" destId="{C28C6DE5-F29B-42D9-9A75-ECEF19909B47}" srcOrd="2" destOrd="0" presId="urn:microsoft.com/office/officeart/2005/8/layout/hList1"/>
    <dgm:cxn modelId="{3669E42A-3848-4CEF-BF0C-92244C5C25C7}" type="presParOf" srcId="{C28C6DE5-F29B-42D9-9A75-ECEF19909B47}" destId="{424DFC30-7074-48F8-A858-333F0B2184E0}" srcOrd="0" destOrd="0" presId="urn:microsoft.com/office/officeart/2005/8/layout/hList1"/>
    <dgm:cxn modelId="{345872FC-856E-40E1-B3D6-9F6833A24B4F}" type="presParOf" srcId="{C28C6DE5-F29B-42D9-9A75-ECEF19909B47}" destId="{D4A7A663-3779-4991-A82B-21253396F296}"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EEC5E3D-CEAF-4FF2-86E9-79EA526DD9AC}" type="doc">
      <dgm:prSet loTypeId="urn:microsoft.com/office/officeart/2005/8/layout/bList2" loCatId="list" qsTypeId="urn:microsoft.com/office/officeart/2005/8/quickstyle/simple1" qsCatId="simple" csTypeId="urn:microsoft.com/office/officeart/2005/8/colors/accent1_2" csCatId="accent1" phldr="1"/>
      <dgm:spPr/>
    </dgm:pt>
    <dgm:pt modelId="{1275BB76-B26F-4702-9C78-1E8746863CCC}">
      <dgm:prSet phldrT="[Text]"/>
      <dgm:spPr>
        <a:solidFill>
          <a:srgbClr val="339933"/>
        </a:solidFill>
        <a:ln>
          <a:solidFill>
            <a:schemeClr val="tx1"/>
          </a:solidFill>
        </a:ln>
      </dgm:spPr>
      <dgm:t>
        <a:bodyPr/>
        <a:lstStyle/>
        <a:p>
          <a:r>
            <a:rPr lang="en-ZA" b="1" dirty="0" smtClean="0"/>
            <a:t>Principle 1: Advancing an equitable and integrated system </a:t>
          </a:r>
          <a:endParaRPr lang="en-ZA" b="1" dirty="0"/>
        </a:p>
      </dgm:t>
    </dgm:pt>
    <dgm:pt modelId="{FA7134E4-EC5A-4BA3-A565-7EBF8F5CBFB9}" type="parTrans" cxnId="{B0936F1F-1180-45DE-8F1A-3738D54A8242}">
      <dgm:prSet/>
      <dgm:spPr/>
      <dgm:t>
        <a:bodyPr/>
        <a:lstStyle/>
        <a:p>
          <a:endParaRPr lang="en-ZA"/>
        </a:p>
      </dgm:t>
    </dgm:pt>
    <dgm:pt modelId="{297F6839-B5B7-43C1-9486-E0603B6BD44F}" type="sibTrans" cxnId="{B0936F1F-1180-45DE-8F1A-3738D54A8242}">
      <dgm:prSet/>
      <dgm:spPr/>
      <dgm:t>
        <a:bodyPr/>
        <a:lstStyle/>
        <a:p>
          <a:endParaRPr lang="en-ZA"/>
        </a:p>
      </dgm:t>
    </dgm:pt>
    <dgm:pt modelId="{8818A9AB-FCC0-4E81-97D9-0718B4CEEA78}">
      <dgm:prSet phldrT="[Text]"/>
      <dgm:spPr>
        <a:ln>
          <a:solidFill>
            <a:schemeClr val="tx1"/>
          </a:solidFill>
        </a:ln>
      </dgm:spPr>
      <dgm:t>
        <a:bodyPr/>
        <a:lstStyle/>
        <a:p>
          <a:r>
            <a:rPr lang="en-ZA" sz="1400" dirty="0" smtClean="0"/>
            <a:t>Transformational Imperatives – NSDS</a:t>
          </a:r>
          <a:endParaRPr lang="en-ZA" sz="1400" dirty="0"/>
        </a:p>
      </dgm:t>
    </dgm:pt>
    <dgm:pt modelId="{5D422E22-694D-4EAD-B0FC-1415C6BC8BCE}" type="parTrans" cxnId="{80742F0E-9AE2-400F-8CA0-7590B2C46936}">
      <dgm:prSet/>
      <dgm:spPr/>
      <dgm:t>
        <a:bodyPr/>
        <a:lstStyle/>
        <a:p>
          <a:endParaRPr lang="en-ZA"/>
        </a:p>
      </dgm:t>
    </dgm:pt>
    <dgm:pt modelId="{58CEDE40-590E-4217-9EF6-C6B10B693560}" type="sibTrans" cxnId="{80742F0E-9AE2-400F-8CA0-7590B2C46936}">
      <dgm:prSet/>
      <dgm:spPr/>
      <dgm:t>
        <a:bodyPr/>
        <a:lstStyle/>
        <a:p>
          <a:endParaRPr lang="en-ZA"/>
        </a:p>
      </dgm:t>
    </dgm:pt>
    <dgm:pt modelId="{68A5C562-B63C-4D2F-A793-D3DEA4DE5527}">
      <dgm:prSet phldrT="[Text]"/>
      <dgm:spPr>
        <a:solidFill>
          <a:srgbClr val="FF6600"/>
        </a:solidFill>
        <a:ln>
          <a:solidFill>
            <a:schemeClr val="tx1"/>
          </a:solidFill>
        </a:ln>
      </dgm:spPr>
      <dgm:t>
        <a:bodyPr/>
        <a:lstStyle/>
        <a:p>
          <a:r>
            <a:rPr lang="en-ZA" b="1" dirty="0" smtClean="0"/>
            <a:t>Principle 2: Greater Inclusivity and Collaborations across the system</a:t>
          </a:r>
          <a:endParaRPr lang="en-ZA" b="1" dirty="0"/>
        </a:p>
      </dgm:t>
    </dgm:pt>
    <dgm:pt modelId="{22AAAC4B-EA8C-4CDE-BAB3-C4C8D5FA5694}" type="parTrans" cxnId="{DAA0306B-198E-4FE0-A4FF-56BBD94555FB}">
      <dgm:prSet/>
      <dgm:spPr/>
      <dgm:t>
        <a:bodyPr/>
        <a:lstStyle/>
        <a:p>
          <a:endParaRPr lang="en-ZA"/>
        </a:p>
      </dgm:t>
    </dgm:pt>
    <dgm:pt modelId="{23B45ACA-51C5-4715-9C85-C6A774DB88FE}" type="sibTrans" cxnId="{DAA0306B-198E-4FE0-A4FF-56BBD94555FB}">
      <dgm:prSet/>
      <dgm:spPr/>
      <dgm:t>
        <a:bodyPr/>
        <a:lstStyle/>
        <a:p>
          <a:endParaRPr lang="en-ZA"/>
        </a:p>
      </dgm:t>
    </dgm:pt>
    <dgm:pt modelId="{273C6446-7A63-4D5A-8171-FBF9030FF485}">
      <dgm:prSet phldrT="[Text]" custT="1"/>
      <dgm:spPr>
        <a:ln>
          <a:solidFill>
            <a:schemeClr val="tx1"/>
          </a:solidFill>
        </a:ln>
      </dgm:spPr>
      <dgm:t>
        <a:bodyPr/>
        <a:lstStyle/>
        <a:p>
          <a:r>
            <a:rPr lang="en-ZA" sz="1600" dirty="0" smtClean="0"/>
            <a:t>Partnership and collaboration</a:t>
          </a:r>
          <a:endParaRPr lang="en-ZA" sz="1600" dirty="0"/>
        </a:p>
      </dgm:t>
    </dgm:pt>
    <dgm:pt modelId="{8EE702C0-E271-4163-AF2C-8EFC9FAAD6FD}" type="parTrans" cxnId="{4C1FE6DA-56AE-46E5-99A1-AE39EEE6158D}">
      <dgm:prSet/>
      <dgm:spPr/>
      <dgm:t>
        <a:bodyPr/>
        <a:lstStyle/>
        <a:p>
          <a:endParaRPr lang="en-ZA"/>
        </a:p>
      </dgm:t>
    </dgm:pt>
    <dgm:pt modelId="{B41C8480-12ED-4C29-9BFF-E99BFD3401B3}" type="sibTrans" cxnId="{4C1FE6DA-56AE-46E5-99A1-AE39EEE6158D}">
      <dgm:prSet/>
      <dgm:spPr/>
      <dgm:t>
        <a:bodyPr/>
        <a:lstStyle/>
        <a:p>
          <a:endParaRPr lang="en-ZA"/>
        </a:p>
      </dgm:t>
    </dgm:pt>
    <dgm:pt modelId="{38105004-E923-4FFD-9D19-6A7CC5E191CE}">
      <dgm:prSet phldrT="[Text]"/>
      <dgm:spPr>
        <a:solidFill>
          <a:srgbClr val="339933"/>
        </a:solidFill>
        <a:ln>
          <a:solidFill>
            <a:schemeClr val="tx1"/>
          </a:solidFill>
        </a:ln>
      </dgm:spPr>
      <dgm:t>
        <a:bodyPr/>
        <a:lstStyle/>
        <a:p>
          <a:r>
            <a:rPr lang="en-ZA" b="1" dirty="0" smtClean="0">
              <a:solidFill>
                <a:schemeClr val="bg1"/>
              </a:solidFill>
            </a:rPr>
            <a:t>Principle 3: Focusing on support systems for learners/stakeholders</a:t>
          </a:r>
          <a:endParaRPr lang="en-ZA" b="1" dirty="0">
            <a:solidFill>
              <a:schemeClr val="bg1"/>
            </a:solidFill>
          </a:endParaRPr>
        </a:p>
      </dgm:t>
    </dgm:pt>
    <dgm:pt modelId="{658CB161-5B1C-494F-82E4-0802B3858CE3}" type="parTrans" cxnId="{63BBB2BE-0FB6-438F-8E9A-717056A15B2D}">
      <dgm:prSet/>
      <dgm:spPr/>
      <dgm:t>
        <a:bodyPr/>
        <a:lstStyle/>
        <a:p>
          <a:endParaRPr lang="en-ZA"/>
        </a:p>
      </dgm:t>
    </dgm:pt>
    <dgm:pt modelId="{7CB6801A-8DD0-4481-A16B-EF61D821DF95}" type="sibTrans" cxnId="{63BBB2BE-0FB6-438F-8E9A-717056A15B2D}">
      <dgm:prSet/>
      <dgm:spPr/>
      <dgm:t>
        <a:bodyPr/>
        <a:lstStyle/>
        <a:p>
          <a:endParaRPr lang="en-ZA"/>
        </a:p>
      </dgm:t>
    </dgm:pt>
    <dgm:pt modelId="{F7C0D080-2D34-4FEA-8F36-692A849DBC46}">
      <dgm:prSet phldrT="[Text]" custT="1"/>
      <dgm:spPr>
        <a:ln>
          <a:solidFill>
            <a:schemeClr val="tx1"/>
          </a:solidFill>
        </a:ln>
      </dgm:spPr>
      <dgm:t>
        <a:bodyPr/>
        <a:lstStyle/>
        <a:p>
          <a:r>
            <a:rPr lang="en-ZA" sz="1800" dirty="0" smtClean="0"/>
            <a:t>Access and standardisation of processes</a:t>
          </a:r>
          <a:endParaRPr lang="en-ZA" sz="1800" dirty="0"/>
        </a:p>
      </dgm:t>
    </dgm:pt>
    <dgm:pt modelId="{E9E7D699-1435-4E20-9338-7BA3181E4057}" type="parTrans" cxnId="{26C2B30F-8F68-4545-862A-911577144FD5}">
      <dgm:prSet/>
      <dgm:spPr/>
      <dgm:t>
        <a:bodyPr/>
        <a:lstStyle/>
        <a:p>
          <a:endParaRPr lang="en-ZA"/>
        </a:p>
      </dgm:t>
    </dgm:pt>
    <dgm:pt modelId="{573E29DF-8E09-4470-B662-DDA2BD968351}" type="sibTrans" cxnId="{26C2B30F-8F68-4545-862A-911577144FD5}">
      <dgm:prSet/>
      <dgm:spPr/>
      <dgm:t>
        <a:bodyPr/>
        <a:lstStyle/>
        <a:p>
          <a:endParaRPr lang="en-ZA"/>
        </a:p>
      </dgm:t>
    </dgm:pt>
    <dgm:pt modelId="{90EA7D83-D522-439D-B74E-9CD3A23C97FE}">
      <dgm:prSet phldrT="[Text]"/>
      <dgm:spPr>
        <a:solidFill>
          <a:srgbClr val="FF6600"/>
        </a:solidFill>
        <a:ln>
          <a:solidFill>
            <a:schemeClr val="tx1"/>
          </a:solidFill>
        </a:ln>
      </dgm:spPr>
      <dgm:t>
        <a:bodyPr/>
        <a:lstStyle/>
        <a:p>
          <a:r>
            <a:rPr lang="en-ZA" b="1" dirty="0" smtClean="0">
              <a:solidFill>
                <a:schemeClr val="bg1"/>
              </a:solidFill>
            </a:rPr>
            <a:t>Principle 4: Strong Emphasis on Accountability</a:t>
          </a:r>
          <a:endParaRPr lang="en-ZA" b="1" dirty="0">
            <a:solidFill>
              <a:schemeClr val="bg1"/>
            </a:solidFill>
          </a:endParaRPr>
        </a:p>
      </dgm:t>
    </dgm:pt>
    <dgm:pt modelId="{AC338841-BC14-4BF3-99DB-806D2C63376F}" type="parTrans" cxnId="{508637BA-19B5-454C-A12C-093A7867CA47}">
      <dgm:prSet/>
      <dgm:spPr/>
      <dgm:t>
        <a:bodyPr/>
        <a:lstStyle/>
        <a:p>
          <a:endParaRPr lang="en-ZA"/>
        </a:p>
      </dgm:t>
    </dgm:pt>
    <dgm:pt modelId="{D46D9ED4-3D80-48C0-9937-8842BECDC26F}" type="sibTrans" cxnId="{508637BA-19B5-454C-A12C-093A7867CA47}">
      <dgm:prSet/>
      <dgm:spPr/>
      <dgm:t>
        <a:bodyPr/>
        <a:lstStyle/>
        <a:p>
          <a:endParaRPr lang="en-ZA"/>
        </a:p>
      </dgm:t>
    </dgm:pt>
    <dgm:pt modelId="{F0E23229-6F65-4765-96A8-5C28013E7658}">
      <dgm:prSet phldrT="[Text]" custT="1"/>
      <dgm:spPr>
        <a:ln>
          <a:solidFill>
            <a:schemeClr val="tx1"/>
          </a:solidFill>
        </a:ln>
      </dgm:spPr>
      <dgm:t>
        <a:bodyPr/>
        <a:lstStyle/>
        <a:p>
          <a:r>
            <a:rPr lang="en-ZA" sz="1400" dirty="0" smtClean="0">
              <a:solidFill>
                <a:schemeClr val="tx1"/>
              </a:solidFill>
            </a:rPr>
            <a:t>Improving Accountability Framework through improved Monitoring and Evaluation</a:t>
          </a:r>
          <a:endParaRPr lang="en-ZA" sz="1400" dirty="0"/>
        </a:p>
      </dgm:t>
    </dgm:pt>
    <dgm:pt modelId="{F0E1D777-2864-4571-8903-7275DFADFE79}" type="parTrans" cxnId="{E6A888AB-BE72-44AB-9B62-C45DD02250E6}">
      <dgm:prSet/>
      <dgm:spPr/>
      <dgm:t>
        <a:bodyPr/>
        <a:lstStyle/>
        <a:p>
          <a:endParaRPr lang="en-ZA"/>
        </a:p>
      </dgm:t>
    </dgm:pt>
    <dgm:pt modelId="{5DF1B115-35E5-455F-B20B-E938B23F58B4}" type="sibTrans" cxnId="{E6A888AB-BE72-44AB-9B62-C45DD02250E6}">
      <dgm:prSet/>
      <dgm:spPr/>
      <dgm:t>
        <a:bodyPr/>
        <a:lstStyle/>
        <a:p>
          <a:endParaRPr lang="en-ZA"/>
        </a:p>
      </dgm:t>
    </dgm:pt>
    <dgm:pt modelId="{CB4C6DAA-E7D0-4C12-A83D-C677AE0C8E8D}">
      <dgm:prSet phldrT="[Text]"/>
      <dgm:spPr>
        <a:solidFill>
          <a:srgbClr val="339933"/>
        </a:solidFill>
        <a:ln>
          <a:solidFill>
            <a:schemeClr val="tx1"/>
          </a:solidFill>
        </a:ln>
      </dgm:spPr>
      <dgm:t>
        <a:bodyPr/>
        <a:lstStyle/>
        <a:p>
          <a:r>
            <a:rPr lang="en-ZA" b="1" dirty="0" smtClean="0">
              <a:solidFill>
                <a:schemeClr val="bg1"/>
              </a:solidFill>
            </a:rPr>
            <a:t>Principle 5: Rationalising and Streamlining the skills Landscape</a:t>
          </a:r>
          <a:endParaRPr lang="en-ZA" b="1" dirty="0">
            <a:solidFill>
              <a:schemeClr val="bg1"/>
            </a:solidFill>
          </a:endParaRPr>
        </a:p>
      </dgm:t>
    </dgm:pt>
    <dgm:pt modelId="{63DA9C18-C902-4FB4-8F60-03A72D061B45}" type="parTrans" cxnId="{7B20441A-1B51-42B3-9C58-418F4903C2B8}">
      <dgm:prSet/>
      <dgm:spPr/>
      <dgm:t>
        <a:bodyPr/>
        <a:lstStyle/>
        <a:p>
          <a:endParaRPr lang="en-ZA"/>
        </a:p>
      </dgm:t>
    </dgm:pt>
    <dgm:pt modelId="{5E14B16B-43F5-4658-8763-D00C7301475D}" type="sibTrans" cxnId="{7B20441A-1B51-42B3-9C58-418F4903C2B8}">
      <dgm:prSet/>
      <dgm:spPr/>
      <dgm:t>
        <a:bodyPr/>
        <a:lstStyle/>
        <a:p>
          <a:endParaRPr lang="en-ZA"/>
        </a:p>
      </dgm:t>
    </dgm:pt>
    <dgm:pt modelId="{C52E2EDF-1640-4080-973A-25F992C3AB27}">
      <dgm:prSet phldrT="[Text]"/>
      <dgm:spPr>
        <a:ln>
          <a:solidFill>
            <a:schemeClr val="tx1"/>
          </a:solidFill>
        </a:ln>
      </dgm:spPr>
      <dgm:t>
        <a:bodyPr/>
        <a:lstStyle/>
        <a:p>
          <a:r>
            <a:rPr lang="en-ZA" sz="1400" dirty="0" smtClean="0"/>
            <a:t>Ensure greater coherence of system while also rationalising and streamlining  institutional and functional overlaps.</a:t>
          </a:r>
          <a:endParaRPr lang="en-ZA" sz="1400" dirty="0"/>
        </a:p>
      </dgm:t>
    </dgm:pt>
    <dgm:pt modelId="{7AA844B4-5DCF-4119-A09D-14853380B869}" type="parTrans" cxnId="{A6D98E3E-10C5-4BE3-AD8B-D56F9C5B3A61}">
      <dgm:prSet/>
      <dgm:spPr/>
      <dgm:t>
        <a:bodyPr/>
        <a:lstStyle/>
        <a:p>
          <a:endParaRPr lang="en-ZA"/>
        </a:p>
      </dgm:t>
    </dgm:pt>
    <dgm:pt modelId="{9B94FB16-D28A-4041-8B23-F670A1FD440A}" type="sibTrans" cxnId="{A6D98E3E-10C5-4BE3-AD8B-D56F9C5B3A61}">
      <dgm:prSet/>
      <dgm:spPr/>
      <dgm:t>
        <a:bodyPr/>
        <a:lstStyle/>
        <a:p>
          <a:endParaRPr lang="en-ZA"/>
        </a:p>
      </dgm:t>
    </dgm:pt>
    <dgm:pt modelId="{61884ED9-F720-47BB-B691-3FEE9BEF07E3}">
      <dgm:prSet phldrT="[Text]" custT="1"/>
      <dgm:spPr>
        <a:ln>
          <a:solidFill>
            <a:schemeClr val="tx1"/>
          </a:solidFill>
        </a:ln>
      </dgm:spPr>
      <dgm:t>
        <a:bodyPr/>
        <a:lstStyle/>
        <a:p>
          <a:r>
            <a:rPr lang="en-ZA" sz="1200" i="1" dirty="0" smtClean="0">
              <a:solidFill>
                <a:schemeClr val="tx1"/>
              </a:solidFill>
            </a:rPr>
            <a:t>NSDP must ensure that the previously disadvantaged groups, youth and those in rural areas benefit from the levy system. </a:t>
          </a:r>
          <a:endParaRPr lang="en-ZA" sz="1200" i="1" dirty="0">
            <a:solidFill>
              <a:schemeClr val="tx1"/>
            </a:solidFill>
          </a:endParaRPr>
        </a:p>
      </dgm:t>
    </dgm:pt>
    <dgm:pt modelId="{FD61BCF4-CA29-4E9B-B5A5-F77443BC369D}" type="parTrans" cxnId="{582F935B-B772-465C-8522-787977338EEE}">
      <dgm:prSet/>
      <dgm:spPr/>
      <dgm:t>
        <a:bodyPr/>
        <a:lstStyle/>
        <a:p>
          <a:endParaRPr lang="en-US"/>
        </a:p>
      </dgm:t>
    </dgm:pt>
    <dgm:pt modelId="{9543AB29-CF54-4221-94AE-CFEE66063BA4}" type="sibTrans" cxnId="{582F935B-B772-465C-8522-787977338EEE}">
      <dgm:prSet/>
      <dgm:spPr/>
      <dgm:t>
        <a:bodyPr/>
        <a:lstStyle/>
        <a:p>
          <a:endParaRPr lang="en-US"/>
        </a:p>
      </dgm:t>
    </dgm:pt>
    <dgm:pt modelId="{5FCFD95E-4173-4B2E-B3E5-3674273CB704}">
      <dgm:prSet phldrT="[Text]"/>
      <dgm:spPr>
        <a:ln>
          <a:solidFill>
            <a:schemeClr val="tx1"/>
          </a:solidFill>
        </a:ln>
      </dgm:spPr>
      <dgm:t>
        <a:bodyPr/>
        <a:lstStyle/>
        <a:p>
          <a:r>
            <a:rPr lang="en-ZA" sz="1200" i="1" dirty="0" smtClean="0">
              <a:solidFill>
                <a:schemeClr val="tx1"/>
              </a:solidFill>
            </a:rPr>
            <a:t>Highlights the need for Monitoring and evaluation of the system.</a:t>
          </a:r>
          <a:endParaRPr lang="en-ZA" sz="1200" i="1" dirty="0">
            <a:solidFill>
              <a:schemeClr val="tx1"/>
            </a:solidFill>
          </a:endParaRPr>
        </a:p>
      </dgm:t>
    </dgm:pt>
    <dgm:pt modelId="{0688DC37-687C-4A87-8CB2-681571B697D7}" type="parTrans" cxnId="{90B3343B-76CC-443F-8D11-6CAF8E8D6957}">
      <dgm:prSet/>
      <dgm:spPr/>
      <dgm:t>
        <a:bodyPr/>
        <a:lstStyle/>
        <a:p>
          <a:endParaRPr lang="en-US"/>
        </a:p>
      </dgm:t>
    </dgm:pt>
    <dgm:pt modelId="{8FEF305F-6726-4F0E-9C35-1CCDAF7A27C2}" type="sibTrans" cxnId="{90B3343B-76CC-443F-8D11-6CAF8E8D6957}">
      <dgm:prSet/>
      <dgm:spPr/>
      <dgm:t>
        <a:bodyPr/>
        <a:lstStyle/>
        <a:p>
          <a:endParaRPr lang="en-US"/>
        </a:p>
      </dgm:t>
    </dgm:pt>
    <dgm:pt modelId="{F8718B0F-7B99-4736-B701-19A222E79A2E}">
      <dgm:prSet phldrT="[Text]"/>
      <dgm:spPr>
        <a:ln>
          <a:solidFill>
            <a:schemeClr val="tx1"/>
          </a:solidFill>
        </a:ln>
      </dgm:spPr>
      <dgm:t>
        <a:bodyPr/>
        <a:lstStyle/>
        <a:p>
          <a:r>
            <a:rPr lang="en-ZA" sz="1200" i="1" dirty="0" smtClean="0">
              <a:solidFill>
                <a:schemeClr val="tx1"/>
              </a:solidFill>
            </a:rPr>
            <a:t>The DHET will work with the NSA to ensure efficiency and effectiveness of the system</a:t>
          </a:r>
          <a:endParaRPr lang="en-ZA" sz="1200" i="1" dirty="0">
            <a:solidFill>
              <a:schemeClr val="tx1"/>
            </a:solidFill>
          </a:endParaRPr>
        </a:p>
      </dgm:t>
    </dgm:pt>
    <dgm:pt modelId="{0CEFBEEF-6C48-467E-A9B3-104E63E6ACA3}" type="parTrans" cxnId="{2467DF35-90B4-43BB-8688-9461FDF3ED9B}">
      <dgm:prSet/>
      <dgm:spPr/>
      <dgm:t>
        <a:bodyPr/>
        <a:lstStyle/>
        <a:p>
          <a:endParaRPr lang="en-US"/>
        </a:p>
      </dgm:t>
    </dgm:pt>
    <dgm:pt modelId="{A95EFD85-FACD-4113-8FCB-49C59769A7D7}" type="sibTrans" cxnId="{2467DF35-90B4-43BB-8688-9461FDF3ED9B}">
      <dgm:prSet/>
      <dgm:spPr/>
      <dgm:t>
        <a:bodyPr/>
        <a:lstStyle/>
        <a:p>
          <a:endParaRPr lang="en-US"/>
        </a:p>
      </dgm:t>
    </dgm:pt>
    <dgm:pt modelId="{5ECB6ECF-3083-4D16-9EBC-91BF0A53E0F4}">
      <dgm:prSet phldrT="[Text]" custT="1"/>
      <dgm:spPr>
        <a:ln>
          <a:solidFill>
            <a:schemeClr val="tx1"/>
          </a:solidFill>
        </a:ln>
      </dgm:spPr>
      <dgm:t>
        <a:bodyPr/>
        <a:lstStyle/>
        <a:p>
          <a:r>
            <a:rPr lang="en-ZA" sz="1200" i="1" dirty="0" smtClean="0">
              <a:solidFill>
                <a:schemeClr val="tx1"/>
              </a:solidFill>
            </a:rPr>
            <a:t>A focus on workplace based learning</a:t>
          </a:r>
          <a:endParaRPr lang="en-ZA" sz="1200" i="1" dirty="0">
            <a:solidFill>
              <a:schemeClr val="tx1"/>
            </a:solidFill>
          </a:endParaRPr>
        </a:p>
      </dgm:t>
    </dgm:pt>
    <dgm:pt modelId="{2877A758-BB4F-4E2A-89DE-059F2308B0B5}" type="parTrans" cxnId="{F1820D38-F593-4AB5-94A0-7595C9F5A4AF}">
      <dgm:prSet/>
      <dgm:spPr/>
      <dgm:t>
        <a:bodyPr/>
        <a:lstStyle/>
        <a:p>
          <a:endParaRPr lang="en-US"/>
        </a:p>
      </dgm:t>
    </dgm:pt>
    <dgm:pt modelId="{606625D3-AA7D-49EC-8A41-A8D7BBA60BB1}" type="sibTrans" cxnId="{F1820D38-F593-4AB5-94A0-7595C9F5A4AF}">
      <dgm:prSet/>
      <dgm:spPr/>
      <dgm:t>
        <a:bodyPr/>
        <a:lstStyle/>
        <a:p>
          <a:endParaRPr lang="en-US"/>
        </a:p>
      </dgm:t>
    </dgm:pt>
    <dgm:pt modelId="{8FA7A1B9-AAB8-4A74-9D16-6BADBE8D5D04}">
      <dgm:prSet phldrT="[Text]" custT="1"/>
      <dgm:spPr>
        <a:ln>
          <a:solidFill>
            <a:schemeClr val="tx1"/>
          </a:solidFill>
        </a:ln>
      </dgm:spPr>
      <dgm:t>
        <a:bodyPr/>
        <a:lstStyle/>
        <a:p>
          <a:r>
            <a:rPr lang="en-ZA" sz="1200" i="1" dirty="0" smtClean="0"/>
            <a:t>Simplified application processes</a:t>
          </a:r>
          <a:endParaRPr lang="en-ZA" sz="1200" i="1" dirty="0"/>
        </a:p>
      </dgm:t>
    </dgm:pt>
    <dgm:pt modelId="{95C6F063-E54D-4E08-8E8D-070BD9A25496}" type="parTrans" cxnId="{1D9BB614-2009-4126-9E8D-9027CC9F1FF4}">
      <dgm:prSet/>
      <dgm:spPr/>
      <dgm:t>
        <a:bodyPr/>
        <a:lstStyle/>
        <a:p>
          <a:endParaRPr lang="en-ZA"/>
        </a:p>
      </dgm:t>
    </dgm:pt>
    <dgm:pt modelId="{C1F01576-10CC-4077-A109-EEB0A27CD4FE}" type="sibTrans" cxnId="{1D9BB614-2009-4126-9E8D-9027CC9F1FF4}">
      <dgm:prSet/>
      <dgm:spPr/>
      <dgm:t>
        <a:bodyPr/>
        <a:lstStyle/>
        <a:p>
          <a:endParaRPr lang="en-ZA"/>
        </a:p>
      </dgm:t>
    </dgm:pt>
    <dgm:pt modelId="{B22D06F5-6901-47EF-AF93-47B4FCAE2DAA}">
      <dgm:prSet phldrT="[Text]" custT="1"/>
      <dgm:spPr>
        <a:ln>
          <a:solidFill>
            <a:schemeClr val="tx1"/>
          </a:solidFill>
        </a:ln>
      </dgm:spPr>
      <dgm:t>
        <a:bodyPr/>
        <a:lstStyle/>
        <a:p>
          <a:r>
            <a:rPr lang="en-ZA" sz="1200" i="1" dirty="0" smtClean="0">
              <a:solidFill>
                <a:schemeClr val="tx1"/>
              </a:solidFill>
            </a:rPr>
            <a:t> Public Sector and Private Sector.</a:t>
          </a:r>
          <a:endParaRPr lang="en-ZA" sz="1600" dirty="0">
            <a:solidFill>
              <a:schemeClr val="tx1"/>
            </a:solidFill>
          </a:endParaRPr>
        </a:p>
      </dgm:t>
    </dgm:pt>
    <dgm:pt modelId="{23E9DFF9-EBB7-4FA3-B5C6-0FADEF8ADCA9}" type="parTrans" cxnId="{800B49B1-083A-432C-80EC-009213949887}">
      <dgm:prSet/>
      <dgm:spPr/>
      <dgm:t>
        <a:bodyPr/>
        <a:lstStyle/>
        <a:p>
          <a:endParaRPr lang="en-ZA"/>
        </a:p>
      </dgm:t>
    </dgm:pt>
    <dgm:pt modelId="{7D3CF762-7916-473D-AA2F-5239E4475F97}" type="sibTrans" cxnId="{800B49B1-083A-432C-80EC-009213949887}">
      <dgm:prSet/>
      <dgm:spPr/>
      <dgm:t>
        <a:bodyPr/>
        <a:lstStyle/>
        <a:p>
          <a:endParaRPr lang="en-ZA"/>
        </a:p>
      </dgm:t>
    </dgm:pt>
    <dgm:pt modelId="{8607A194-1861-4B22-86B9-F26145144D89}">
      <dgm:prSet phldrT="[Text]" custT="1"/>
      <dgm:spPr>
        <a:ln>
          <a:solidFill>
            <a:schemeClr val="tx1"/>
          </a:solidFill>
        </a:ln>
      </dgm:spPr>
      <dgm:t>
        <a:bodyPr/>
        <a:lstStyle/>
        <a:p>
          <a:r>
            <a:rPr lang="en-ZA" sz="1200" i="1" dirty="0" smtClean="0">
              <a:solidFill>
                <a:schemeClr val="tx1"/>
              </a:solidFill>
            </a:rPr>
            <a:t>Effective stakeholder engagement</a:t>
          </a:r>
          <a:endParaRPr lang="en-ZA" sz="1200" i="1" dirty="0">
            <a:solidFill>
              <a:schemeClr val="tx1"/>
            </a:solidFill>
          </a:endParaRPr>
        </a:p>
      </dgm:t>
    </dgm:pt>
    <dgm:pt modelId="{979AFC6B-23B2-4332-8815-67B6F57AF0CA}" type="parTrans" cxnId="{3E506586-1A50-4F2F-B27F-5145483CF50A}">
      <dgm:prSet/>
      <dgm:spPr/>
      <dgm:t>
        <a:bodyPr/>
        <a:lstStyle/>
        <a:p>
          <a:endParaRPr lang="en-ZA"/>
        </a:p>
      </dgm:t>
    </dgm:pt>
    <dgm:pt modelId="{F28C8016-50E2-4FE3-9F56-617A4E1F3E99}" type="sibTrans" cxnId="{3E506586-1A50-4F2F-B27F-5145483CF50A}">
      <dgm:prSet/>
      <dgm:spPr/>
      <dgm:t>
        <a:bodyPr/>
        <a:lstStyle/>
        <a:p>
          <a:endParaRPr lang="en-ZA"/>
        </a:p>
      </dgm:t>
    </dgm:pt>
    <dgm:pt modelId="{A3C70BEC-58C8-45D7-BF85-3E5455A7829C}">
      <dgm:prSet phldrT="[Text]" custT="1"/>
      <dgm:spPr>
        <a:ln>
          <a:solidFill>
            <a:schemeClr val="tx1"/>
          </a:solidFill>
        </a:ln>
      </dgm:spPr>
      <dgm:t>
        <a:bodyPr/>
        <a:lstStyle/>
        <a:p>
          <a:r>
            <a:rPr lang="en-ZA" sz="1200" i="1" dirty="0" smtClean="0"/>
            <a:t>Improved efficiency and effectiveness </a:t>
          </a:r>
          <a:endParaRPr lang="en-ZA" sz="1200" i="1" dirty="0"/>
        </a:p>
      </dgm:t>
    </dgm:pt>
    <dgm:pt modelId="{855411EA-2EFA-48A9-AAFF-A56F8F3A6CDC}" type="parTrans" cxnId="{8EC68295-4A34-4EB7-A09A-EEB9077B26A1}">
      <dgm:prSet/>
      <dgm:spPr/>
      <dgm:t>
        <a:bodyPr/>
        <a:lstStyle/>
        <a:p>
          <a:endParaRPr lang="en-ZA"/>
        </a:p>
      </dgm:t>
    </dgm:pt>
    <dgm:pt modelId="{9F335A21-D3DB-47E5-B7E7-A94AA67CF285}" type="sibTrans" cxnId="{8EC68295-4A34-4EB7-A09A-EEB9077B26A1}">
      <dgm:prSet/>
      <dgm:spPr/>
      <dgm:t>
        <a:bodyPr/>
        <a:lstStyle/>
        <a:p>
          <a:endParaRPr lang="en-ZA"/>
        </a:p>
      </dgm:t>
    </dgm:pt>
    <dgm:pt modelId="{575D916F-49BB-40C8-A67F-9A34EDC28CD6}">
      <dgm:prSet phldrT="[Text]" custT="1"/>
      <dgm:spPr>
        <a:ln>
          <a:solidFill>
            <a:schemeClr val="tx1"/>
          </a:solidFill>
        </a:ln>
      </dgm:spPr>
      <dgm:t>
        <a:bodyPr/>
        <a:lstStyle/>
        <a:p>
          <a:r>
            <a:rPr lang="en-ZA" sz="1200" i="1" dirty="0" smtClean="0"/>
            <a:t>Enable efficient use of scarce resources</a:t>
          </a:r>
          <a:endParaRPr lang="en-ZA" sz="1200" i="1" dirty="0"/>
        </a:p>
      </dgm:t>
    </dgm:pt>
    <dgm:pt modelId="{2415691C-5473-4E16-A1F4-048130D6004E}" type="parTrans" cxnId="{1C72A995-AAB1-4B56-AC34-B629CE4A06B9}">
      <dgm:prSet/>
      <dgm:spPr/>
      <dgm:t>
        <a:bodyPr/>
        <a:lstStyle/>
        <a:p>
          <a:endParaRPr lang="en-ZA"/>
        </a:p>
      </dgm:t>
    </dgm:pt>
    <dgm:pt modelId="{945853AF-2927-47F7-A8B0-9FA021EB0B9E}" type="sibTrans" cxnId="{1C72A995-AAB1-4B56-AC34-B629CE4A06B9}">
      <dgm:prSet/>
      <dgm:spPr/>
      <dgm:t>
        <a:bodyPr/>
        <a:lstStyle/>
        <a:p>
          <a:endParaRPr lang="en-ZA"/>
        </a:p>
      </dgm:t>
    </dgm:pt>
    <dgm:pt modelId="{4C62EE05-2D89-474A-A05C-001D4800AB68}" type="pres">
      <dgm:prSet presAssocID="{3EEC5E3D-CEAF-4FF2-86E9-79EA526DD9AC}" presName="diagram" presStyleCnt="0">
        <dgm:presLayoutVars>
          <dgm:dir/>
          <dgm:animLvl val="lvl"/>
          <dgm:resizeHandles val="exact"/>
        </dgm:presLayoutVars>
      </dgm:prSet>
      <dgm:spPr/>
    </dgm:pt>
    <dgm:pt modelId="{42F7193D-3854-4444-824F-EDC88949BFBB}" type="pres">
      <dgm:prSet presAssocID="{1275BB76-B26F-4702-9C78-1E8746863CCC}" presName="compNode" presStyleCnt="0"/>
      <dgm:spPr/>
    </dgm:pt>
    <dgm:pt modelId="{DC930AE2-474E-4F25-BBD6-3C2585E694CE}" type="pres">
      <dgm:prSet presAssocID="{1275BB76-B26F-4702-9C78-1E8746863CCC}" presName="childRect" presStyleLbl="bgAcc1" presStyleIdx="0" presStyleCnt="5" custLinFactNeighborX="-2511" custLinFactNeighborY="-3062">
        <dgm:presLayoutVars>
          <dgm:bulletEnabled val="1"/>
        </dgm:presLayoutVars>
      </dgm:prSet>
      <dgm:spPr/>
      <dgm:t>
        <a:bodyPr/>
        <a:lstStyle/>
        <a:p>
          <a:endParaRPr lang="en-ZA"/>
        </a:p>
      </dgm:t>
    </dgm:pt>
    <dgm:pt modelId="{14BD7359-A9F8-4D15-A871-062BBDD6655B}" type="pres">
      <dgm:prSet presAssocID="{1275BB76-B26F-4702-9C78-1E8746863CCC}" presName="parentText" presStyleLbl="node1" presStyleIdx="0" presStyleCnt="0">
        <dgm:presLayoutVars>
          <dgm:chMax val="0"/>
          <dgm:bulletEnabled val="1"/>
        </dgm:presLayoutVars>
      </dgm:prSet>
      <dgm:spPr/>
      <dgm:t>
        <a:bodyPr/>
        <a:lstStyle/>
        <a:p>
          <a:endParaRPr lang="en-ZA"/>
        </a:p>
      </dgm:t>
    </dgm:pt>
    <dgm:pt modelId="{06D28949-50DD-4727-9E8C-80D6525EA87F}" type="pres">
      <dgm:prSet presAssocID="{1275BB76-B26F-4702-9C78-1E8746863CCC}" presName="parentRect" presStyleLbl="alignNode1" presStyleIdx="0" presStyleCnt="5" custLinFactNeighborX="-3664" custLinFactNeighborY="-12165"/>
      <dgm:spPr/>
      <dgm:t>
        <a:bodyPr/>
        <a:lstStyle/>
        <a:p>
          <a:endParaRPr lang="en-ZA"/>
        </a:p>
      </dgm:t>
    </dgm:pt>
    <dgm:pt modelId="{46E9C237-6DA5-45EF-BC9B-5DA5A41C5DC0}" type="pres">
      <dgm:prSet presAssocID="{1275BB76-B26F-4702-9C78-1E8746863CCC}" presName="adorn" presStyleLbl="fgAccFollowNode1" presStyleIdx="0" presStyleCnt="5" custFlipVert="1" custScaleX="7312" custScaleY="32572" custLinFactX="412988" custLinFactY="139402" custLinFactNeighborX="500000" custLinFactNeighborY="200000"/>
      <dgm:spPr>
        <a:solidFill>
          <a:schemeClr val="bg1">
            <a:alpha val="90000"/>
          </a:schemeClr>
        </a:solidFill>
      </dgm:spPr>
    </dgm:pt>
    <dgm:pt modelId="{303C3816-E181-439D-95FC-6F94D26F4038}" type="pres">
      <dgm:prSet presAssocID="{297F6839-B5B7-43C1-9486-E0603B6BD44F}" presName="sibTrans" presStyleLbl="sibTrans2D1" presStyleIdx="0" presStyleCnt="0"/>
      <dgm:spPr/>
      <dgm:t>
        <a:bodyPr/>
        <a:lstStyle/>
        <a:p>
          <a:endParaRPr lang="en-ZA"/>
        </a:p>
      </dgm:t>
    </dgm:pt>
    <dgm:pt modelId="{1B92EBDB-6C3F-4153-837F-7204FD962A97}" type="pres">
      <dgm:prSet presAssocID="{68A5C562-B63C-4D2F-A793-D3DEA4DE5527}" presName="compNode" presStyleCnt="0"/>
      <dgm:spPr/>
    </dgm:pt>
    <dgm:pt modelId="{2DF8F641-855A-4B4E-9DE7-BE7A199C648D}" type="pres">
      <dgm:prSet presAssocID="{68A5C562-B63C-4D2F-A793-D3DEA4DE5527}" presName="childRect" presStyleLbl="bgAcc1" presStyleIdx="1" presStyleCnt="5" custLinFactNeighborX="250" custLinFactNeighborY="-4134">
        <dgm:presLayoutVars>
          <dgm:bulletEnabled val="1"/>
        </dgm:presLayoutVars>
      </dgm:prSet>
      <dgm:spPr/>
      <dgm:t>
        <a:bodyPr/>
        <a:lstStyle/>
        <a:p>
          <a:endParaRPr lang="en-ZA"/>
        </a:p>
      </dgm:t>
    </dgm:pt>
    <dgm:pt modelId="{9E7D1AF3-98BF-4FCC-B1B7-3A56BC383406}" type="pres">
      <dgm:prSet presAssocID="{68A5C562-B63C-4D2F-A793-D3DEA4DE5527}" presName="parentText" presStyleLbl="node1" presStyleIdx="0" presStyleCnt="0">
        <dgm:presLayoutVars>
          <dgm:chMax val="0"/>
          <dgm:bulletEnabled val="1"/>
        </dgm:presLayoutVars>
      </dgm:prSet>
      <dgm:spPr/>
      <dgm:t>
        <a:bodyPr/>
        <a:lstStyle/>
        <a:p>
          <a:endParaRPr lang="en-ZA"/>
        </a:p>
      </dgm:t>
    </dgm:pt>
    <dgm:pt modelId="{94609E63-218C-446C-B2C0-B6148F4ADA49}" type="pres">
      <dgm:prSet presAssocID="{68A5C562-B63C-4D2F-A793-D3DEA4DE5527}" presName="parentRect" presStyleLbl="alignNode1" presStyleIdx="1" presStyleCnt="5" custLinFactNeighborX="250" custLinFactNeighborY="-12165"/>
      <dgm:spPr/>
      <dgm:t>
        <a:bodyPr/>
        <a:lstStyle/>
        <a:p>
          <a:endParaRPr lang="en-ZA"/>
        </a:p>
      </dgm:t>
    </dgm:pt>
    <dgm:pt modelId="{6815502B-6A7F-4599-8090-C2C46F4625DD}" type="pres">
      <dgm:prSet presAssocID="{68A5C562-B63C-4D2F-A793-D3DEA4DE5527}" presName="adorn" presStyleLbl="fgAccFollowNode1" presStyleIdx="1" presStyleCnt="5" custFlipVert="1" custScaleX="7133" custScaleY="14978" custLinFactX="-185773" custLinFactNeighborX="-200000" custLinFactNeighborY="98191"/>
      <dgm:spPr>
        <a:solidFill>
          <a:schemeClr val="bg1">
            <a:alpha val="90000"/>
          </a:schemeClr>
        </a:solidFill>
      </dgm:spPr>
    </dgm:pt>
    <dgm:pt modelId="{3A0B2F4D-5D70-4343-8674-C58B4C6F8BC3}" type="pres">
      <dgm:prSet presAssocID="{23B45ACA-51C5-4715-9C85-C6A774DB88FE}" presName="sibTrans" presStyleLbl="sibTrans2D1" presStyleIdx="0" presStyleCnt="0"/>
      <dgm:spPr/>
      <dgm:t>
        <a:bodyPr/>
        <a:lstStyle/>
        <a:p>
          <a:endParaRPr lang="en-ZA"/>
        </a:p>
      </dgm:t>
    </dgm:pt>
    <dgm:pt modelId="{E40451B5-79A0-443A-8B68-4F94A6CB9C02}" type="pres">
      <dgm:prSet presAssocID="{38105004-E923-4FFD-9D19-6A7CC5E191CE}" presName="compNode" presStyleCnt="0"/>
      <dgm:spPr/>
    </dgm:pt>
    <dgm:pt modelId="{68670D73-76B0-4004-B8E6-783B737AF5A5}" type="pres">
      <dgm:prSet presAssocID="{38105004-E923-4FFD-9D19-6A7CC5E191CE}" presName="childRect" presStyleLbl="bgAcc1" presStyleIdx="2" presStyleCnt="5" custLinFactNeighborX="-210" custLinFactNeighborY="-1459">
        <dgm:presLayoutVars>
          <dgm:bulletEnabled val="1"/>
        </dgm:presLayoutVars>
      </dgm:prSet>
      <dgm:spPr/>
      <dgm:t>
        <a:bodyPr/>
        <a:lstStyle/>
        <a:p>
          <a:endParaRPr lang="en-ZA"/>
        </a:p>
      </dgm:t>
    </dgm:pt>
    <dgm:pt modelId="{95CF710B-134B-4D4A-B31B-D2A6C9C61CA1}" type="pres">
      <dgm:prSet presAssocID="{38105004-E923-4FFD-9D19-6A7CC5E191CE}" presName="parentText" presStyleLbl="node1" presStyleIdx="0" presStyleCnt="0">
        <dgm:presLayoutVars>
          <dgm:chMax val="0"/>
          <dgm:bulletEnabled val="1"/>
        </dgm:presLayoutVars>
      </dgm:prSet>
      <dgm:spPr/>
      <dgm:t>
        <a:bodyPr/>
        <a:lstStyle/>
        <a:p>
          <a:endParaRPr lang="en-ZA"/>
        </a:p>
      </dgm:t>
    </dgm:pt>
    <dgm:pt modelId="{09337B05-02DE-4B40-8B82-1660E50FCE0E}" type="pres">
      <dgm:prSet presAssocID="{38105004-E923-4FFD-9D19-6A7CC5E191CE}" presName="parentRect" presStyleLbl="alignNode1" presStyleIdx="2" presStyleCnt="5" custLinFactNeighborX="-371" custLinFactNeighborY="-15933"/>
      <dgm:spPr/>
      <dgm:t>
        <a:bodyPr/>
        <a:lstStyle/>
        <a:p>
          <a:endParaRPr lang="en-ZA"/>
        </a:p>
      </dgm:t>
    </dgm:pt>
    <dgm:pt modelId="{2FAA62CD-04F1-444B-94CD-C7C1F65CE543}" type="pres">
      <dgm:prSet presAssocID="{38105004-E923-4FFD-9D19-6A7CC5E191CE}" presName="adorn" presStyleLbl="fgAccFollowNode1" presStyleIdx="2" presStyleCnt="5" custFlipVert="1" custScaleX="7133" custScaleY="37835" custLinFactX="100000" custLinFactNeighborX="107291" custLinFactNeighborY="82147"/>
      <dgm:spPr>
        <a:solidFill>
          <a:schemeClr val="bg1">
            <a:alpha val="90000"/>
          </a:schemeClr>
        </a:solidFill>
      </dgm:spPr>
    </dgm:pt>
    <dgm:pt modelId="{279805DD-5805-46A5-9167-A90E53C7629C}" type="pres">
      <dgm:prSet presAssocID="{7CB6801A-8DD0-4481-A16B-EF61D821DF95}" presName="sibTrans" presStyleLbl="sibTrans2D1" presStyleIdx="0" presStyleCnt="0"/>
      <dgm:spPr/>
      <dgm:t>
        <a:bodyPr/>
        <a:lstStyle/>
        <a:p>
          <a:endParaRPr lang="en-ZA"/>
        </a:p>
      </dgm:t>
    </dgm:pt>
    <dgm:pt modelId="{476E134A-24B8-4B64-BCF2-9D75E642F3E0}" type="pres">
      <dgm:prSet presAssocID="{90EA7D83-D522-439D-B74E-9CD3A23C97FE}" presName="compNode" presStyleCnt="0"/>
      <dgm:spPr/>
    </dgm:pt>
    <dgm:pt modelId="{94CFA83B-A844-45DD-B85C-78662833703A}" type="pres">
      <dgm:prSet presAssocID="{90EA7D83-D522-439D-B74E-9CD3A23C97FE}" presName="childRect" presStyleLbl="bgAcc1" presStyleIdx="3" presStyleCnt="5" custScaleX="110904" custScaleY="114690">
        <dgm:presLayoutVars>
          <dgm:bulletEnabled val="1"/>
        </dgm:presLayoutVars>
      </dgm:prSet>
      <dgm:spPr/>
      <dgm:t>
        <a:bodyPr/>
        <a:lstStyle/>
        <a:p>
          <a:endParaRPr lang="en-ZA"/>
        </a:p>
      </dgm:t>
    </dgm:pt>
    <dgm:pt modelId="{73216191-17F7-4E2F-8C9F-2D2DE8B13DF7}" type="pres">
      <dgm:prSet presAssocID="{90EA7D83-D522-439D-B74E-9CD3A23C97FE}" presName="parentText" presStyleLbl="node1" presStyleIdx="0" presStyleCnt="0">
        <dgm:presLayoutVars>
          <dgm:chMax val="0"/>
          <dgm:bulletEnabled val="1"/>
        </dgm:presLayoutVars>
      </dgm:prSet>
      <dgm:spPr/>
      <dgm:t>
        <a:bodyPr/>
        <a:lstStyle/>
        <a:p>
          <a:endParaRPr lang="en-ZA"/>
        </a:p>
      </dgm:t>
    </dgm:pt>
    <dgm:pt modelId="{A2A59C3C-3593-483F-8D7A-618F5E3C7EB7}" type="pres">
      <dgm:prSet presAssocID="{90EA7D83-D522-439D-B74E-9CD3A23C97FE}" presName="parentRect" presStyleLbl="alignNode1" presStyleIdx="3" presStyleCnt="5" custScaleX="110904" custScaleY="70409"/>
      <dgm:spPr/>
      <dgm:t>
        <a:bodyPr/>
        <a:lstStyle/>
        <a:p>
          <a:endParaRPr lang="en-ZA"/>
        </a:p>
      </dgm:t>
    </dgm:pt>
    <dgm:pt modelId="{B4304022-6C7A-4940-B5A0-A0709F919257}" type="pres">
      <dgm:prSet presAssocID="{90EA7D83-D522-439D-B74E-9CD3A23C97FE}" presName="adorn" presStyleLbl="fgAccFollowNode1" presStyleIdx="3" presStyleCnt="5" custFlipVert="1" custFlipHor="1" custScaleX="13569" custScaleY="20864" custLinFactX="400000" custLinFactNeighborX="401353" custLinFactNeighborY="354"/>
      <dgm:spPr>
        <a:solidFill>
          <a:schemeClr val="bg1"/>
        </a:solidFill>
      </dgm:spPr>
    </dgm:pt>
    <dgm:pt modelId="{B8A50DB1-66BD-4703-8F20-3A4D323184B1}" type="pres">
      <dgm:prSet presAssocID="{D46D9ED4-3D80-48C0-9937-8842BECDC26F}" presName="sibTrans" presStyleLbl="sibTrans2D1" presStyleIdx="0" presStyleCnt="0"/>
      <dgm:spPr/>
      <dgm:t>
        <a:bodyPr/>
        <a:lstStyle/>
        <a:p>
          <a:endParaRPr lang="en-ZA"/>
        </a:p>
      </dgm:t>
    </dgm:pt>
    <dgm:pt modelId="{8AA20184-ED58-424B-91A0-6CD841ED1A8C}" type="pres">
      <dgm:prSet presAssocID="{CB4C6DAA-E7D0-4C12-A83D-C677AE0C8E8D}" presName="compNode" presStyleCnt="0"/>
      <dgm:spPr/>
    </dgm:pt>
    <dgm:pt modelId="{0E0712E2-2C31-4D50-9040-5587BF5834D5}" type="pres">
      <dgm:prSet presAssocID="{CB4C6DAA-E7D0-4C12-A83D-C677AE0C8E8D}" presName="childRect" presStyleLbl="bgAcc1" presStyleIdx="4" presStyleCnt="5">
        <dgm:presLayoutVars>
          <dgm:bulletEnabled val="1"/>
        </dgm:presLayoutVars>
      </dgm:prSet>
      <dgm:spPr/>
      <dgm:t>
        <a:bodyPr/>
        <a:lstStyle/>
        <a:p>
          <a:endParaRPr lang="en-ZA"/>
        </a:p>
      </dgm:t>
    </dgm:pt>
    <dgm:pt modelId="{23F0F70D-9DE1-4D23-A262-C8CB810E28C3}" type="pres">
      <dgm:prSet presAssocID="{CB4C6DAA-E7D0-4C12-A83D-C677AE0C8E8D}" presName="parentText" presStyleLbl="node1" presStyleIdx="0" presStyleCnt="0">
        <dgm:presLayoutVars>
          <dgm:chMax val="0"/>
          <dgm:bulletEnabled val="1"/>
        </dgm:presLayoutVars>
      </dgm:prSet>
      <dgm:spPr/>
      <dgm:t>
        <a:bodyPr/>
        <a:lstStyle/>
        <a:p>
          <a:endParaRPr lang="en-ZA"/>
        </a:p>
      </dgm:t>
    </dgm:pt>
    <dgm:pt modelId="{68548B59-7882-4D47-B30A-D96DAF25C61D}" type="pres">
      <dgm:prSet presAssocID="{CB4C6DAA-E7D0-4C12-A83D-C677AE0C8E8D}" presName="parentRect" presStyleLbl="alignNode1" presStyleIdx="4" presStyleCnt="5"/>
      <dgm:spPr/>
      <dgm:t>
        <a:bodyPr/>
        <a:lstStyle/>
        <a:p>
          <a:endParaRPr lang="en-ZA"/>
        </a:p>
      </dgm:t>
    </dgm:pt>
    <dgm:pt modelId="{2DD7F488-8318-4E35-B722-5FDF9D23679A}" type="pres">
      <dgm:prSet presAssocID="{CB4C6DAA-E7D0-4C12-A83D-C677AE0C8E8D}" presName="adorn" presStyleLbl="fgAccFollowNode1" presStyleIdx="4" presStyleCnt="5" custFlipVert="1" custFlipHor="1" custScaleX="34065" custScaleY="24333" custLinFactX="205590" custLinFactNeighborX="300000" custLinFactNeighborY="2089"/>
      <dgm:spPr>
        <a:solidFill>
          <a:schemeClr val="bg1">
            <a:alpha val="90000"/>
          </a:schemeClr>
        </a:solidFill>
      </dgm:spPr>
    </dgm:pt>
  </dgm:ptLst>
  <dgm:cxnLst>
    <dgm:cxn modelId="{9F59AB86-2A74-49D7-8583-4DE34C3F2470}" type="presOf" srcId="{C52E2EDF-1640-4080-973A-25F992C3AB27}" destId="{0E0712E2-2C31-4D50-9040-5587BF5834D5}" srcOrd="0" destOrd="0" presId="urn:microsoft.com/office/officeart/2005/8/layout/bList2"/>
    <dgm:cxn modelId="{8EC68295-4A34-4EB7-A09A-EEB9077B26A1}" srcId="{38105004-E923-4FFD-9D19-6A7CC5E191CE}" destId="{A3C70BEC-58C8-45D7-BF85-3E5455A7829C}" srcOrd="2" destOrd="0" parTransId="{855411EA-2EFA-48A9-AAFF-A56F8F3A6CDC}" sibTransId="{9F335A21-D3DB-47E5-B7E7-A94AA67CF285}"/>
    <dgm:cxn modelId="{A6D98E3E-10C5-4BE3-AD8B-D56F9C5B3A61}" srcId="{CB4C6DAA-E7D0-4C12-A83D-C677AE0C8E8D}" destId="{C52E2EDF-1640-4080-973A-25F992C3AB27}" srcOrd="0" destOrd="0" parTransId="{7AA844B4-5DCF-4119-A09D-14853380B869}" sibTransId="{9B94FB16-D28A-4041-8B23-F670A1FD440A}"/>
    <dgm:cxn modelId="{85088F26-B7A4-4838-A46C-5B6C3E896BBE}" type="presOf" srcId="{68A5C562-B63C-4D2F-A793-D3DEA4DE5527}" destId="{9E7D1AF3-98BF-4FCC-B1B7-3A56BC383406}" srcOrd="0" destOrd="0" presId="urn:microsoft.com/office/officeart/2005/8/layout/bList2"/>
    <dgm:cxn modelId="{7B20441A-1B51-42B3-9C58-418F4903C2B8}" srcId="{3EEC5E3D-CEAF-4FF2-86E9-79EA526DD9AC}" destId="{CB4C6DAA-E7D0-4C12-A83D-C677AE0C8E8D}" srcOrd="4" destOrd="0" parTransId="{63DA9C18-C902-4FB4-8F60-03A72D061B45}" sibTransId="{5E14B16B-43F5-4658-8763-D00C7301475D}"/>
    <dgm:cxn modelId="{B27A1165-E56B-44ED-B97B-C069FC831BF5}" type="presOf" srcId="{38105004-E923-4FFD-9D19-6A7CC5E191CE}" destId="{09337B05-02DE-4B40-8B82-1660E50FCE0E}" srcOrd="1" destOrd="0" presId="urn:microsoft.com/office/officeart/2005/8/layout/bList2"/>
    <dgm:cxn modelId="{B7B7CBF4-AD5C-458B-8680-B45BBD7349B0}" type="presOf" srcId="{68A5C562-B63C-4D2F-A793-D3DEA4DE5527}" destId="{94609E63-218C-446C-B2C0-B6148F4ADA49}" srcOrd="1" destOrd="0" presId="urn:microsoft.com/office/officeart/2005/8/layout/bList2"/>
    <dgm:cxn modelId="{90B3343B-76CC-443F-8D11-6CAF8E8D6957}" srcId="{90EA7D83-D522-439D-B74E-9CD3A23C97FE}" destId="{5FCFD95E-4173-4B2E-B3E5-3674273CB704}" srcOrd="1" destOrd="0" parTransId="{0688DC37-687C-4A87-8CB2-681571B697D7}" sibTransId="{8FEF305F-6726-4F0E-9C35-1CCDAF7A27C2}"/>
    <dgm:cxn modelId="{DF3CE1D8-B672-4820-B87E-5DA19B8D486D}" type="presOf" srcId="{8607A194-1861-4B22-86B9-F26145144D89}" destId="{2DF8F641-855A-4B4E-9DE7-BE7A199C648D}" srcOrd="0" destOrd="3" presId="urn:microsoft.com/office/officeart/2005/8/layout/bList2"/>
    <dgm:cxn modelId="{C346A946-8E5C-438B-9394-F4B58959D219}" type="presOf" srcId="{1275BB76-B26F-4702-9C78-1E8746863CCC}" destId="{14BD7359-A9F8-4D15-A871-062BBDD6655B}" srcOrd="0" destOrd="0" presId="urn:microsoft.com/office/officeart/2005/8/layout/bList2"/>
    <dgm:cxn modelId="{E6A888AB-BE72-44AB-9B62-C45DD02250E6}" srcId="{90EA7D83-D522-439D-B74E-9CD3A23C97FE}" destId="{F0E23229-6F65-4765-96A8-5C28013E7658}" srcOrd="0" destOrd="0" parTransId="{F0E1D777-2864-4571-8903-7275DFADFE79}" sibTransId="{5DF1B115-35E5-455F-B20B-E938B23F58B4}"/>
    <dgm:cxn modelId="{63BBB2BE-0FB6-438F-8E9A-717056A15B2D}" srcId="{3EEC5E3D-CEAF-4FF2-86E9-79EA526DD9AC}" destId="{38105004-E923-4FFD-9D19-6A7CC5E191CE}" srcOrd="2" destOrd="0" parTransId="{658CB161-5B1C-494F-82E4-0802B3858CE3}" sibTransId="{7CB6801A-8DD0-4481-A16B-EF61D821DF95}"/>
    <dgm:cxn modelId="{DAA0306B-198E-4FE0-A4FF-56BBD94555FB}" srcId="{3EEC5E3D-CEAF-4FF2-86E9-79EA526DD9AC}" destId="{68A5C562-B63C-4D2F-A793-D3DEA4DE5527}" srcOrd="1" destOrd="0" parTransId="{22AAAC4B-EA8C-4CDE-BAB3-C4C8D5FA5694}" sibTransId="{23B45ACA-51C5-4715-9C85-C6A774DB88FE}"/>
    <dgm:cxn modelId="{74AE0C1D-0425-4BAC-B547-44E8D1DB65C2}" type="presOf" srcId="{CB4C6DAA-E7D0-4C12-A83D-C677AE0C8E8D}" destId="{23F0F70D-9DE1-4D23-A262-C8CB810E28C3}" srcOrd="0" destOrd="0" presId="urn:microsoft.com/office/officeart/2005/8/layout/bList2"/>
    <dgm:cxn modelId="{3E506586-1A50-4F2F-B27F-5145483CF50A}" srcId="{68A5C562-B63C-4D2F-A793-D3DEA4DE5527}" destId="{8607A194-1861-4B22-86B9-F26145144D89}" srcOrd="3" destOrd="0" parTransId="{979AFC6B-23B2-4332-8815-67B6F57AF0CA}" sibTransId="{F28C8016-50E2-4FE3-9F56-617A4E1F3E99}"/>
    <dgm:cxn modelId="{800B49B1-083A-432C-80EC-009213949887}" srcId="{68A5C562-B63C-4D2F-A793-D3DEA4DE5527}" destId="{B22D06F5-6901-47EF-AF93-47B4FCAE2DAA}" srcOrd="1" destOrd="0" parTransId="{23E9DFF9-EBB7-4FA3-B5C6-0FADEF8ADCA9}" sibTransId="{7D3CF762-7916-473D-AA2F-5239E4475F97}"/>
    <dgm:cxn modelId="{9715EDD3-E59F-421E-A403-22E284D33981}" type="presOf" srcId="{F7C0D080-2D34-4FEA-8F36-692A849DBC46}" destId="{68670D73-76B0-4004-B8E6-783B737AF5A5}" srcOrd="0" destOrd="0" presId="urn:microsoft.com/office/officeart/2005/8/layout/bList2"/>
    <dgm:cxn modelId="{26C2B30F-8F68-4545-862A-911577144FD5}" srcId="{38105004-E923-4FFD-9D19-6A7CC5E191CE}" destId="{F7C0D080-2D34-4FEA-8F36-692A849DBC46}" srcOrd="0" destOrd="0" parTransId="{E9E7D699-1435-4E20-9338-7BA3181E4057}" sibTransId="{573E29DF-8E09-4470-B662-DDA2BD968351}"/>
    <dgm:cxn modelId="{8C872182-8ECD-4F63-BE71-F64A50FDECB0}" type="presOf" srcId="{B22D06F5-6901-47EF-AF93-47B4FCAE2DAA}" destId="{2DF8F641-855A-4B4E-9DE7-BE7A199C648D}" srcOrd="0" destOrd="1" presId="urn:microsoft.com/office/officeart/2005/8/layout/bList2"/>
    <dgm:cxn modelId="{508637BA-19B5-454C-A12C-093A7867CA47}" srcId="{3EEC5E3D-CEAF-4FF2-86E9-79EA526DD9AC}" destId="{90EA7D83-D522-439D-B74E-9CD3A23C97FE}" srcOrd="3" destOrd="0" parTransId="{AC338841-BC14-4BF3-99DB-806D2C63376F}" sibTransId="{D46D9ED4-3D80-48C0-9937-8842BECDC26F}"/>
    <dgm:cxn modelId="{1128916B-ABD4-42BD-B9D2-7AF406C69DAC}" type="presOf" srcId="{90EA7D83-D522-439D-B74E-9CD3A23C97FE}" destId="{A2A59C3C-3593-483F-8D7A-618F5E3C7EB7}" srcOrd="1" destOrd="0" presId="urn:microsoft.com/office/officeart/2005/8/layout/bList2"/>
    <dgm:cxn modelId="{C6324393-A66D-40A3-B778-997C567BCE2E}" type="presOf" srcId="{D46D9ED4-3D80-48C0-9937-8842BECDC26F}" destId="{B8A50DB1-66BD-4703-8F20-3A4D323184B1}" srcOrd="0" destOrd="0" presId="urn:microsoft.com/office/officeart/2005/8/layout/bList2"/>
    <dgm:cxn modelId="{4BE33BE5-2E47-495C-A954-F096C18A6D8D}" type="presOf" srcId="{F0E23229-6F65-4765-96A8-5C28013E7658}" destId="{94CFA83B-A844-45DD-B85C-78662833703A}" srcOrd="0" destOrd="0" presId="urn:microsoft.com/office/officeart/2005/8/layout/bList2"/>
    <dgm:cxn modelId="{DD308BB6-F2EA-4978-B892-EFC0FEF48A47}" type="presOf" srcId="{8818A9AB-FCC0-4E81-97D9-0718B4CEEA78}" destId="{DC930AE2-474E-4F25-BBD6-3C2585E694CE}" srcOrd="0" destOrd="0" presId="urn:microsoft.com/office/officeart/2005/8/layout/bList2"/>
    <dgm:cxn modelId="{9178B1E2-EA46-4A26-8791-61FA67BAF5DB}" type="presOf" srcId="{90EA7D83-D522-439D-B74E-9CD3A23C97FE}" destId="{73216191-17F7-4E2F-8C9F-2D2DE8B13DF7}" srcOrd="0" destOrd="0" presId="urn:microsoft.com/office/officeart/2005/8/layout/bList2"/>
    <dgm:cxn modelId="{54AF9608-F553-4892-BD54-9BAAD3D7CC6B}" type="presOf" srcId="{23B45ACA-51C5-4715-9C85-C6A774DB88FE}" destId="{3A0B2F4D-5D70-4343-8674-C58B4C6F8BC3}" srcOrd="0" destOrd="0" presId="urn:microsoft.com/office/officeart/2005/8/layout/bList2"/>
    <dgm:cxn modelId="{28C65965-B761-4549-81BF-0A2084C460F4}" type="presOf" srcId="{F8718B0F-7B99-4736-B701-19A222E79A2E}" destId="{94CFA83B-A844-45DD-B85C-78662833703A}" srcOrd="0" destOrd="2" presId="urn:microsoft.com/office/officeart/2005/8/layout/bList2"/>
    <dgm:cxn modelId="{58E8EC6A-EDA0-4E7F-8C13-B35E239A52F5}" type="presOf" srcId="{7CB6801A-8DD0-4481-A16B-EF61D821DF95}" destId="{279805DD-5805-46A5-9167-A90E53C7629C}" srcOrd="0" destOrd="0" presId="urn:microsoft.com/office/officeart/2005/8/layout/bList2"/>
    <dgm:cxn modelId="{582F935B-B772-465C-8522-787977338EEE}" srcId="{1275BB76-B26F-4702-9C78-1E8746863CCC}" destId="{61884ED9-F720-47BB-B691-3FEE9BEF07E3}" srcOrd="1" destOrd="0" parTransId="{FD61BCF4-CA29-4E9B-B5A5-F77443BC369D}" sibTransId="{9543AB29-CF54-4221-94AE-CFEE66063BA4}"/>
    <dgm:cxn modelId="{80742F0E-9AE2-400F-8CA0-7590B2C46936}" srcId="{1275BB76-B26F-4702-9C78-1E8746863CCC}" destId="{8818A9AB-FCC0-4E81-97D9-0718B4CEEA78}" srcOrd="0" destOrd="0" parTransId="{5D422E22-694D-4EAD-B0FC-1415C6BC8BCE}" sibTransId="{58CEDE40-590E-4217-9EF6-C6B10B693560}"/>
    <dgm:cxn modelId="{FAD87209-A57C-4163-94A7-ADE934A4D1AE}" type="presOf" srcId="{5ECB6ECF-3083-4D16-9EBC-91BF0A53E0F4}" destId="{2DF8F641-855A-4B4E-9DE7-BE7A199C648D}" srcOrd="0" destOrd="2" presId="urn:microsoft.com/office/officeart/2005/8/layout/bList2"/>
    <dgm:cxn modelId="{4C1FE6DA-56AE-46E5-99A1-AE39EEE6158D}" srcId="{68A5C562-B63C-4D2F-A793-D3DEA4DE5527}" destId="{273C6446-7A63-4D5A-8171-FBF9030FF485}" srcOrd="0" destOrd="0" parTransId="{8EE702C0-E271-4163-AF2C-8EFC9FAAD6FD}" sibTransId="{B41C8480-12ED-4C29-9BFF-E99BFD3401B3}"/>
    <dgm:cxn modelId="{1C72A995-AAB1-4B56-AC34-B629CE4A06B9}" srcId="{CB4C6DAA-E7D0-4C12-A83D-C677AE0C8E8D}" destId="{575D916F-49BB-40C8-A67F-9A34EDC28CD6}" srcOrd="1" destOrd="0" parTransId="{2415691C-5473-4E16-A1F4-048130D6004E}" sibTransId="{945853AF-2927-47F7-A8B0-9FA021EB0B9E}"/>
    <dgm:cxn modelId="{76149423-4FF6-4E98-8132-183CCDA31467}" type="presOf" srcId="{61884ED9-F720-47BB-B691-3FEE9BEF07E3}" destId="{DC930AE2-474E-4F25-BBD6-3C2585E694CE}" srcOrd="0" destOrd="1" presId="urn:microsoft.com/office/officeart/2005/8/layout/bList2"/>
    <dgm:cxn modelId="{B0936F1F-1180-45DE-8F1A-3738D54A8242}" srcId="{3EEC5E3D-CEAF-4FF2-86E9-79EA526DD9AC}" destId="{1275BB76-B26F-4702-9C78-1E8746863CCC}" srcOrd="0" destOrd="0" parTransId="{FA7134E4-EC5A-4BA3-A565-7EBF8F5CBFB9}" sibTransId="{297F6839-B5B7-43C1-9486-E0603B6BD44F}"/>
    <dgm:cxn modelId="{CD674E4C-DA19-4AF5-B97E-3396E67F182C}" type="presOf" srcId="{1275BB76-B26F-4702-9C78-1E8746863CCC}" destId="{06D28949-50DD-4727-9E8C-80D6525EA87F}" srcOrd="1" destOrd="0" presId="urn:microsoft.com/office/officeart/2005/8/layout/bList2"/>
    <dgm:cxn modelId="{DA7D5422-1CFF-4C74-AB5D-87F4ADFF1379}" type="presOf" srcId="{273C6446-7A63-4D5A-8171-FBF9030FF485}" destId="{2DF8F641-855A-4B4E-9DE7-BE7A199C648D}" srcOrd="0" destOrd="0" presId="urn:microsoft.com/office/officeart/2005/8/layout/bList2"/>
    <dgm:cxn modelId="{FCF20755-616F-483F-A279-E590063929E5}" type="presOf" srcId="{A3C70BEC-58C8-45D7-BF85-3E5455A7829C}" destId="{68670D73-76B0-4004-B8E6-783B737AF5A5}" srcOrd="0" destOrd="2" presId="urn:microsoft.com/office/officeart/2005/8/layout/bList2"/>
    <dgm:cxn modelId="{460A1F01-48C2-4D98-B979-EFCB77870FD2}" type="presOf" srcId="{297F6839-B5B7-43C1-9486-E0603B6BD44F}" destId="{303C3816-E181-439D-95FC-6F94D26F4038}" srcOrd="0" destOrd="0" presId="urn:microsoft.com/office/officeart/2005/8/layout/bList2"/>
    <dgm:cxn modelId="{87E62D5E-79ED-40D0-A401-38A2A9F4784D}" type="presOf" srcId="{8FA7A1B9-AAB8-4A74-9D16-6BADBE8D5D04}" destId="{68670D73-76B0-4004-B8E6-783B737AF5A5}" srcOrd="0" destOrd="1" presId="urn:microsoft.com/office/officeart/2005/8/layout/bList2"/>
    <dgm:cxn modelId="{686F0F85-97C1-44F1-A02F-42BC5AFD45CC}" type="presOf" srcId="{CB4C6DAA-E7D0-4C12-A83D-C677AE0C8E8D}" destId="{68548B59-7882-4D47-B30A-D96DAF25C61D}" srcOrd="1" destOrd="0" presId="urn:microsoft.com/office/officeart/2005/8/layout/bList2"/>
    <dgm:cxn modelId="{1D9BB614-2009-4126-9E8D-9027CC9F1FF4}" srcId="{38105004-E923-4FFD-9D19-6A7CC5E191CE}" destId="{8FA7A1B9-AAB8-4A74-9D16-6BADBE8D5D04}" srcOrd="1" destOrd="0" parTransId="{95C6F063-E54D-4E08-8E8D-070BD9A25496}" sibTransId="{C1F01576-10CC-4077-A109-EEB0A27CD4FE}"/>
    <dgm:cxn modelId="{2467DF35-90B4-43BB-8688-9461FDF3ED9B}" srcId="{90EA7D83-D522-439D-B74E-9CD3A23C97FE}" destId="{F8718B0F-7B99-4736-B701-19A222E79A2E}" srcOrd="2" destOrd="0" parTransId="{0CEFBEEF-6C48-467E-A9B3-104E63E6ACA3}" sibTransId="{A95EFD85-FACD-4113-8FCB-49C59769A7D7}"/>
    <dgm:cxn modelId="{14A6F12B-034A-47A1-BF0D-5335E82F8E0C}" type="presOf" srcId="{38105004-E923-4FFD-9D19-6A7CC5E191CE}" destId="{95CF710B-134B-4D4A-B31B-D2A6C9C61CA1}" srcOrd="0" destOrd="0" presId="urn:microsoft.com/office/officeart/2005/8/layout/bList2"/>
    <dgm:cxn modelId="{F1820D38-F593-4AB5-94A0-7595C9F5A4AF}" srcId="{68A5C562-B63C-4D2F-A793-D3DEA4DE5527}" destId="{5ECB6ECF-3083-4D16-9EBC-91BF0A53E0F4}" srcOrd="2" destOrd="0" parTransId="{2877A758-BB4F-4E2A-89DE-059F2308B0B5}" sibTransId="{606625D3-AA7D-49EC-8A41-A8D7BBA60BB1}"/>
    <dgm:cxn modelId="{34E7359C-D244-440F-B102-22E114C635F0}" type="presOf" srcId="{575D916F-49BB-40C8-A67F-9A34EDC28CD6}" destId="{0E0712E2-2C31-4D50-9040-5587BF5834D5}" srcOrd="0" destOrd="1" presId="urn:microsoft.com/office/officeart/2005/8/layout/bList2"/>
    <dgm:cxn modelId="{9B548655-28BF-42CC-BF00-D82F69D750CC}" type="presOf" srcId="{5FCFD95E-4173-4B2E-B3E5-3674273CB704}" destId="{94CFA83B-A844-45DD-B85C-78662833703A}" srcOrd="0" destOrd="1" presId="urn:microsoft.com/office/officeart/2005/8/layout/bList2"/>
    <dgm:cxn modelId="{0087C1AA-A2E0-4AFD-9C53-5C3571753E40}" type="presOf" srcId="{3EEC5E3D-CEAF-4FF2-86E9-79EA526DD9AC}" destId="{4C62EE05-2D89-474A-A05C-001D4800AB68}" srcOrd="0" destOrd="0" presId="urn:microsoft.com/office/officeart/2005/8/layout/bList2"/>
    <dgm:cxn modelId="{E2AD3268-63CD-47CE-BB13-67CE0E9F2B10}" type="presParOf" srcId="{4C62EE05-2D89-474A-A05C-001D4800AB68}" destId="{42F7193D-3854-4444-824F-EDC88949BFBB}" srcOrd="0" destOrd="0" presId="urn:microsoft.com/office/officeart/2005/8/layout/bList2"/>
    <dgm:cxn modelId="{1DFB7878-2C8D-41E5-A808-93530CDA4547}" type="presParOf" srcId="{42F7193D-3854-4444-824F-EDC88949BFBB}" destId="{DC930AE2-474E-4F25-BBD6-3C2585E694CE}" srcOrd="0" destOrd="0" presId="urn:microsoft.com/office/officeart/2005/8/layout/bList2"/>
    <dgm:cxn modelId="{44EAD0D9-A6BB-4236-A2C9-A9FE4F306117}" type="presParOf" srcId="{42F7193D-3854-4444-824F-EDC88949BFBB}" destId="{14BD7359-A9F8-4D15-A871-062BBDD6655B}" srcOrd="1" destOrd="0" presId="urn:microsoft.com/office/officeart/2005/8/layout/bList2"/>
    <dgm:cxn modelId="{6C65E7CA-6252-47FE-A0DC-896B8F830238}" type="presParOf" srcId="{42F7193D-3854-4444-824F-EDC88949BFBB}" destId="{06D28949-50DD-4727-9E8C-80D6525EA87F}" srcOrd="2" destOrd="0" presId="urn:microsoft.com/office/officeart/2005/8/layout/bList2"/>
    <dgm:cxn modelId="{62A907FE-3EC1-4519-B9D4-6DF49962D900}" type="presParOf" srcId="{42F7193D-3854-4444-824F-EDC88949BFBB}" destId="{46E9C237-6DA5-45EF-BC9B-5DA5A41C5DC0}" srcOrd="3" destOrd="0" presId="urn:microsoft.com/office/officeart/2005/8/layout/bList2"/>
    <dgm:cxn modelId="{9D4E72F5-1D20-41C0-B0A7-92E316942976}" type="presParOf" srcId="{4C62EE05-2D89-474A-A05C-001D4800AB68}" destId="{303C3816-E181-439D-95FC-6F94D26F4038}" srcOrd="1" destOrd="0" presId="urn:microsoft.com/office/officeart/2005/8/layout/bList2"/>
    <dgm:cxn modelId="{6136A24F-CA2A-4CD2-ACDF-03D9B10F249D}" type="presParOf" srcId="{4C62EE05-2D89-474A-A05C-001D4800AB68}" destId="{1B92EBDB-6C3F-4153-837F-7204FD962A97}" srcOrd="2" destOrd="0" presId="urn:microsoft.com/office/officeart/2005/8/layout/bList2"/>
    <dgm:cxn modelId="{1BBA93F2-A397-4C13-A358-D2630A760287}" type="presParOf" srcId="{1B92EBDB-6C3F-4153-837F-7204FD962A97}" destId="{2DF8F641-855A-4B4E-9DE7-BE7A199C648D}" srcOrd="0" destOrd="0" presId="urn:microsoft.com/office/officeart/2005/8/layout/bList2"/>
    <dgm:cxn modelId="{6498E4F9-13C6-4BA4-8F65-A0223C023AD0}" type="presParOf" srcId="{1B92EBDB-6C3F-4153-837F-7204FD962A97}" destId="{9E7D1AF3-98BF-4FCC-B1B7-3A56BC383406}" srcOrd="1" destOrd="0" presId="urn:microsoft.com/office/officeart/2005/8/layout/bList2"/>
    <dgm:cxn modelId="{4AB12A56-1AC2-46E3-8662-3A5BEA7C74EA}" type="presParOf" srcId="{1B92EBDB-6C3F-4153-837F-7204FD962A97}" destId="{94609E63-218C-446C-B2C0-B6148F4ADA49}" srcOrd="2" destOrd="0" presId="urn:microsoft.com/office/officeart/2005/8/layout/bList2"/>
    <dgm:cxn modelId="{CA90507A-EA89-4783-9F37-F3A0B8BA1894}" type="presParOf" srcId="{1B92EBDB-6C3F-4153-837F-7204FD962A97}" destId="{6815502B-6A7F-4599-8090-C2C46F4625DD}" srcOrd="3" destOrd="0" presId="urn:microsoft.com/office/officeart/2005/8/layout/bList2"/>
    <dgm:cxn modelId="{D4A1C006-8847-4DAB-8904-C3C9C43E0E05}" type="presParOf" srcId="{4C62EE05-2D89-474A-A05C-001D4800AB68}" destId="{3A0B2F4D-5D70-4343-8674-C58B4C6F8BC3}" srcOrd="3" destOrd="0" presId="urn:microsoft.com/office/officeart/2005/8/layout/bList2"/>
    <dgm:cxn modelId="{41868D5F-4B93-4011-A1E5-D849154C6DFB}" type="presParOf" srcId="{4C62EE05-2D89-474A-A05C-001D4800AB68}" destId="{E40451B5-79A0-443A-8B68-4F94A6CB9C02}" srcOrd="4" destOrd="0" presId="urn:microsoft.com/office/officeart/2005/8/layout/bList2"/>
    <dgm:cxn modelId="{9124071A-DED9-449B-BC21-5D011579BFE0}" type="presParOf" srcId="{E40451B5-79A0-443A-8B68-4F94A6CB9C02}" destId="{68670D73-76B0-4004-B8E6-783B737AF5A5}" srcOrd="0" destOrd="0" presId="urn:microsoft.com/office/officeart/2005/8/layout/bList2"/>
    <dgm:cxn modelId="{4C635571-A40C-4633-BEE6-A9CE47617027}" type="presParOf" srcId="{E40451B5-79A0-443A-8B68-4F94A6CB9C02}" destId="{95CF710B-134B-4D4A-B31B-D2A6C9C61CA1}" srcOrd="1" destOrd="0" presId="urn:microsoft.com/office/officeart/2005/8/layout/bList2"/>
    <dgm:cxn modelId="{79EC4D5B-4CD1-4B44-8309-DD97CF0A0AD6}" type="presParOf" srcId="{E40451B5-79A0-443A-8B68-4F94A6CB9C02}" destId="{09337B05-02DE-4B40-8B82-1660E50FCE0E}" srcOrd="2" destOrd="0" presId="urn:microsoft.com/office/officeart/2005/8/layout/bList2"/>
    <dgm:cxn modelId="{9D19DC1E-CC92-43DA-9392-88D0B69E9917}" type="presParOf" srcId="{E40451B5-79A0-443A-8B68-4F94A6CB9C02}" destId="{2FAA62CD-04F1-444B-94CD-C7C1F65CE543}" srcOrd="3" destOrd="0" presId="urn:microsoft.com/office/officeart/2005/8/layout/bList2"/>
    <dgm:cxn modelId="{742B1194-329B-4157-8E39-B56F571B57C4}" type="presParOf" srcId="{4C62EE05-2D89-474A-A05C-001D4800AB68}" destId="{279805DD-5805-46A5-9167-A90E53C7629C}" srcOrd="5" destOrd="0" presId="urn:microsoft.com/office/officeart/2005/8/layout/bList2"/>
    <dgm:cxn modelId="{562EB597-24D0-4495-B4DC-9A6D4CE952ED}" type="presParOf" srcId="{4C62EE05-2D89-474A-A05C-001D4800AB68}" destId="{476E134A-24B8-4B64-BCF2-9D75E642F3E0}" srcOrd="6" destOrd="0" presId="urn:microsoft.com/office/officeart/2005/8/layout/bList2"/>
    <dgm:cxn modelId="{56A1A127-D1D7-4146-918C-8F8F9F544B75}" type="presParOf" srcId="{476E134A-24B8-4B64-BCF2-9D75E642F3E0}" destId="{94CFA83B-A844-45DD-B85C-78662833703A}" srcOrd="0" destOrd="0" presId="urn:microsoft.com/office/officeart/2005/8/layout/bList2"/>
    <dgm:cxn modelId="{86E1D28E-661C-481F-9464-3704BB168E2E}" type="presParOf" srcId="{476E134A-24B8-4B64-BCF2-9D75E642F3E0}" destId="{73216191-17F7-4E2F-8C9F-2D2DE8B13DF7}" srcOrd="1" destOrd="0" presId="urn:microsoft.com/office/officeart/2005/8/layout/bList2"/>
    <dgm:cxn modelId="{A872E320-AD61-48BB-BD1B-7A9C1F3DA79D}" type="presParOf" srcId="{476E134A-24B8-4B64-BCF2-9D75E642F3E0}" destId="{A2A59C3C-3593-483F-8D7A-618F5E3C7EB7}" srcOrd="2" destOrd="0" presId="urn:microsoft.com/office/officeart/2005/8/layout/bList2"/>
    <dgm:cxn modelId="{29FE2791-E3AD-4963-8815-793337CC3298}" type="presParOf" srcId="{476E134A-24B8-4B64-BCF2-9D75E642F3E0}" destId="{B4304022-6C7A-4940-B5A0-A0709F919257}" srcOrd="3" destOrd="0" presId="urn:microsoft.com/office/officeart/2005/8/layout/bList2"/>
    <dgm:cxn modelId="{5E462D13-83C1-4CB5-B063-7057FA670FAB}" type="presParOf" srcId="{4C62EE05-2D89-474A-A05C-001D4800AB68}" destId="{B8A50DB1-66BD-4703-8F20-3A4D323184B1}" srcOrd="7" destOrd="0" presId="urn:microsoft.com/office/officeart/2005/8/layout/bList2"/>
    <dgm:cxn modelId="{8FD7FACA-EC54-43E8-977D-E37524D99D5E}" type="presParOf" srcId="{4C62EE05-2D89-474A-A05C-001D4800AB68}" destId="{8AA20184-ED58-424B-91A0-6CD841ED1A8C}" srcOrd="8" destOrd="0" presId="urn:microsoft.com/office/officeart/2005/8/layout/bList2"/>
    <dgm:cxn modelId="{9D33CBFC-D41C-4A68-BC88-3D97F56E6FDC}" type="presParOf" srcId="{8AA20184-ED58-424B-91A0-6CD841ED1A8C}" destId="{0E0712E2-2C31-4D50-9040-5587BF5834D5}" srcOrd="0" destOrd="0" presId="urn:microsoft.com/office/officeart/2005/8/layout/bList2"/>
    <dgm:cxn modelId="{56A3E784-DBF0-48C5-9604-4740B922E899}" type="presParOf" srcId="{8AA20184-ED58-424B-91A0-6CD841ED1A8C}" destId="{23F0F70D-9DE1-4D23-A262-C8CB810E28C3}" srcOrd="1" destOrd="0" presId="urn:microsoft.com/office/officeart/2005/8/layout/bList2"/>
    <dgm:cxn modelId="{29CE5146-9236-4D0D-8F00-9FD91CDF5048}" type="presParOf" srcId="{8AA20184-ED58-424B-91A0-6CD841ED1A8C}" destId="{68548B59-7882-4D47-B30A-D96DAF25C61D}" srcOrd="2" destOrd="0" presId="urn:microsoft.com/office/officeart/2005/8/layout/bList2"/>
    <dgm:cxn modelId="{EA73F3FA-89FD-4CB6-88E6-FEE1FEF36CA3}" type="presParOf" srcId="{8AA20184-ED58-424B-91A0-6CD841ED1A8C}" destId="{2DD7F488-8318-4E35-B722-5FDF9D23679A}" srcOrd="3" destOrd="0" presId="urn:microsoft.com/office/officeart/2005/8/layout/b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C734503-5934-45D5-9DFD-9FF456394EFC}" type="doc">
      <dgm:prSet loTypeId="urn:microsoft.com/office/officeart/2005/8/layout/cycle4" loCatId="relationship" qsTypeId="urn:microsoft.com/office/officeart/2005/8/quickstyle/simple1" qsCatId="simple" csTypeId="urn:microsoft.com/office/officeart/2005/8/colors/accent1_2" csCatId="accent1" phldr="1"/>
      <dgm:spPr/>
      <dgm:t>
        <a:bodyPr/>
        <a:lstStyle/>
        <a:p>
          <a:endParaRPr lang="en-ZA"/>
        </a:p>
      </dgm:t>
    </dgm:pt>
    <dgm:pt modelId="{9E7F09B5-F674-4731-ADDE-114C57D04C0C}">
      <dgm:prSet phldrT="[Text]"/>
      <dgm:spPr>
        <a:solidFill>
          <a:srgbClr val="339933"/>
        </a:solidFill>
      </dgm:spPr>
      <dgm:t>
        <a:bodyPr/>
        <a:lstStyle/>
        <a:p>
          <a:r>
            <a:rPr lang="en-ZA" dirty="0" smtClean="0"/>
            <a:t>Understanding Demand</a:t>
          </a:r>
          <a:endParaRPr lang="en-ZA" dirty="0"/>
        </a:p>
      </dgm:t>
    </dgm:pt>
    <dgm:pt modelId="{DD9947E1-79CB-469A-BF6E-A6CB33FCA63D}" type="parTrans" cxnId="{E5012A2F-E3CF-4B89-98CF-18A5BD7B54EB}">
      <dgm:prSet/>
      <dgm:spPr/>
      <dgm:t>
        <a:bodyPr/>
        <a:lstStyle/>
        <a:p>
          <a:endParaRPr lang="en-ZA"/>
        </a:p>
      </dgm:t>
    </dgm:pt>
    <dgm:pt modelId="{BF4E40DB-3002-4DFF-A707-BAEB6155E696}" type="sibTrans" cxnId="{E5012A2F-E3CF-4B89-98CF-18A5BD7B54EB}">
      <dgm:prSet/>
      <dgm:spPr/>
      <dgm:t>
        <a:bodyPr/>
        <a:lstStyle/>
        <a:p>
          <a:endParaRPr lang="en-ZA"/>
        </a:p>
      </dgm:t>
    </dgm:pt>
    <dgm:pt modelId="{F7E4E903-28B0-49F9-9F27-6EB47C97F99C}">
      <dgm:prSet phldrT="[Text]"/>
      <dgm:spPr>
        <a:ln>
          <a:solidFill>
            <a:schemeClr val="tx1"/>
          </a:solidFill>
        </a:ln>
      </dgm:spPr>
      <dgm:t>
        <a:bodyPr/>
        <a:lstStyle/>
        <a:p>
          <a:r>
            <a:rPr lang="en-ZA" b="1" dirty="0" smtClean="0"/>
            <a:t>DHET will support and guide SETAs in determining Occupational Demand based on workplace demand and Government Priorities through research and analysis</a:t>
          </a:r>
          <a:endParaRPr lang="en-ZA" b="1" dirty="0"/>
        </a:p>
      </dgm:t>
    </dgm:pt>
    <dgm:pt modelId="{29347FEC-2E92-497B-AF51-1E9DE50CCB8B}" type="parTrans" cxnId="{46542714-373C-46EE-9444-4A64E8CFE88C}">
      <dgm:prSet/>
      <dgm:spPr/>
      <dgm:t>
        <a:bodyPr/>
        <a:lstStyle/>
        <a:p>
          <a:endParaRPr lang="en-ZA"/>
        </a:p>
      </dgm:t>
    </dgm:pt>
    <dgm:pt modelId="{2FD18F88-C854-4662-A6EF-17864B4E4C78}" type="sibTrans" cxnId="{46542714-373C-46EE-9444-4A64E8CFE88C}">
      <dgm:prSet/>
      <dgm:spPr/>
      <dgm:t>
        <a:bodyPr/>
        <a:lstStyle/>
        <a:p>
          <a:endParaRPr lang="en-ZA"/>
        </a:p>
      </dgm:t>
    </dgm:pt>
    <dgm:pt modelId="{DA55CEEC-169F-4592-AC30-912E0F5AAD72}">
      <dgm:prSet phldrT="[Text]"/>
      <dgm:spPr>
        <a:solidFill>
          <a:srgbClr val="FF6600"/>
        </a:solidFill>
      </dgm:spPr>
      <dgm:t>
        <a:bodyPr/>
        <a:lstStyle/>
        <a:p>
          <a:r>
            <a:rPr lang="en-ZA" dirty="0" smtClean="0"/>
            <a:t>Steering Supply – Qualification and Provision</a:t>
          </a:r>
          <a:endParaRPr lang="en-ZA" dirty="0"/>
        </a:p>
      </dgm:t>
    </dgm:pt>
    <dgm:pt modelId="{871FBF22-65A6-4DE5-BE1B-D9AC12894727}" type="parTrans" cxnId="{1D1C1A40-A6ED-4B62-9DC2-EC2D404A2509}">
      <dgm:prSet/>
      <dgm:spPr/>
      <dgm:t>
        <a:bodyPr/>
        <a:lstStyle/>
        <a:p>
          <a:endParaRPr lang="en-ZA"/>
        </a:p>
      </dgm:t>
    </dgm:pt>
    <dgm:pt modelId="{C7BFFE15-C070-4C93-92D4-E48E270D79D1}" type="sibTrans" cxnId="{1D1C1A40-A6ED-4B62-9DC2-EC2D404A2509}">
      <dgm:prSet/>
      <dgm:spPr/>
      <dgm:t>
        <a:bodyPr/>
        <a:lstStyle/>
        <a:p>
          <a:endParaRPr lang="en-ZA"/>
        </a:p>
      </dgm:t>
    </dgm:pt>
    <dgm:pt modelId="{BC5E9508-882F-4909-B879-6F10EE984A7E}">
      <dgm:prSet phldrT="[Text]" custT="1"/>
      <dgm:spPr>
        <a:ln>
          <a:solidFill>
            <a:schemeClr val="tx1"/>
          </a:solidFill>
        </a:ln>
      </dgm:spPr>
      <dgm:t>
        <a:bodyPr/>
        <a:lstStyle/>
        <a:p>
          <a:r>
            <a:rPr lang="en-ZA" sz="1050" b="1" dirty="0" smtClean="0"/>
            <a:t>DHET will engage with Quality Councils to ensure qualifications and curricula in place;</a:t>
          </a:r>
          <a:endParaRPr lang="en-ZA" sz="1050" b="1" dirty="0"/>
        </a:p>
      </dgm:t>
    </dgm:pt>
    <dgm:pt modelId="{DFEC70B4-3F1B-4AAD-ACDC-795BEC29EAA3}" type="parTrans" cxnId="{F1A94974-70B9-473C-A25E-F996C5BA8B6F}">
      <dgm:prSet/>
      <dgm:spPr/>
      <dgm:t>
        <a:bodyPr/>
        <a:lstStyle/>
        <a:p>
          <a:endParaRPr lang="en-ZA"/>
        </a:p>
      </dgm:t>
    </dgm:pt>
    <dgm:pt modelId="{403CA8E9-05A3-441D-B720-7C83D7C43E5E}" type="sibTrans" cxnId="{F1A94974-70B9-473C-A25E-F996C5BA8B6F}">
      <dgm:prSet/>
      <dgm:spPr/>
      <dgm:t>
        <a:bodyPr/>
        <a:lstStyle/>
        <a:p>
          <a:endParaRPr lang="en-ZA"/>
        </a:p>
      </dgm:t>
    </dgm:pt>
    <dgm:pt modelId="{EDB0FF9A-54AC-435E-B3C6-5905B02F9241}">
      <dgm:prSet phldrT="[Text]"/>
      <dgm:spPr>
        <a:solidFill>
          <a:srgbClr val="339933"/>
        </a:solidFill>
      </dgm:spPr>
      <dgm:t>
        <a:bodyPr/>
        <a:lstStyle/>
        <a:p>
          <a:r>
            <a:rPr lang="en-ZA" dirty="0" smtClean="0"/>
            <a:t>Steering Supply – Funding </a:t>
          </a:r>
          <a:r>
            <a:rPr lang="en-ZA" dirty="0" smtClean="0">
              <a:solidFill>
                <a:schemeClr val="bg1"/>
              </a:solidFill>
            </a:rPr>
            <a:t>mechanisms</a:t>
          </a:r>
          <a:endParaRPr lang="en-ZA" dirty="0">
            <a:solidFill>
              <a:schemeClr val="bg1"/>
            </a:solidFill>
          </a:endParaRPr>
        </a:p>
      </dgm:t>
    </dgm:pt>
    <dgm:pt modelId="{DB241D04-9FD4-4B60-91D6-582E041FD4B6}" type="parTrans" cxnId="{4DC26EED-6E42-4E59-BF1B-681CF7E3522F}">
      <dgm:prSet/>
      <dgm:spPr/>
      <dgm:t>
        <a:bodyPr/>
        <a:lstStyle/>
        <a:p>
          <a:endParaRPr lang="en-ZA"/>
        </a:p>
      </dgm:t>
    </dgm:pt>
    <dgm:pt modelId="{9EB11A65-7F60-48FE-A893-94149C551D3A}" type="sibTrans" cxnId="{4DC26EED-6E42-4E59-BF1B-681CF7E3522F}">
      <dgm:prSet/>
      <dgm:spPr/>
      <dgm:t>
        <a:bodyPr/>
        <a:lstStyle/>
        <a:p>
          <a:endParaRPr lang="en-ZA"/>
        </a:p>
      </dgm:t>
    </dgm:pt>
    <dgm:pt modelId="{EEDF7389-89E1-4E75-90A6-36B60EAE6ACB}">
      <dgm:prSet phldrT="[Text]" custT="1"/>
      <dgm:spPr>
        <a:ln>
          <a:solidFill>
            <a:schemeClr val="tx1"/>
          </a:solidFill>
        </a:ln>
      </dgm:spPr>
      <dgm:t>
        <a:bodyPr/>
        <a:lstStyle/>
        <a:p>
          <a:r>
            <a:rPr lang="en-ZA" sz="800" dirty="0" smtClean="0"/>
            <a:t>	</a:t>
          </a:r>
          <a:r>
            <a:rPr lang="en-ZA" sz="1200" b="1" dirty="0" smtClean="0"/>
            <a:t>- </a:t>
          </a:r>
          <a:r>
            <a:rPr lang="en-ZA" sz="1050" b="1" dirty="0" smtClean="0"/>
            <a:t>Framework for collaboration 	with Educational institutions to consider how best SETAs can </a:t>
          </a:r>
          <a:r>
            <a:rPr lang="en-ZA" sz="1050" b="1" dirty="0" smtClean="0"/>
            <a:t>:</a:t>
          </a:r>
          <a:endParaRPr lang="en-ZA" sz="1050" b="1" dirty="0"/>
        </a:p>
      </dgm:t>
    </dgm:pt>
    <dgm:pt modelId="{3EFAA905-F0F1-4C9A-9CCC-1F41581D9CB3}" type="parTrans" cxnId="{4764574C-413D-436E-8FF3-CE6F4FAD0AC9}">
      <dgm:prSet/>
      <dgm:spPr/>
      <dgm:t>
        <a:bodyPr/>
        <a:lstStyle/>
        <a:p>
          <a:endParaRPr lang="en-ZA"/>
        </a:p>
      </dgm:t>
    </dgm:pt>
    <dgm:pt modelId="{A27D0840-DF6D-40AF-98E0-24D65E62D992}" type="sibTrans" cxnId="{4764574C-413D-436E-8FF3-CE6F4FAD0AC9}">
      <dgm:prSet/>
      <dgm:spPr/>
      <dgm:t>
        <a:bodyPr/>
        <a:lstStyle/>
        <a:p>
          <a:endParaRPr lang="en-ZA"/>
        </a:p>
      </dgm:t>
    </dgm:pt>
    <dgm:pt modelId="{6DA4E2EE-7B58-4770-8AFE-70268283DC11}">
      <dgm:prSet phldrT="[Text]"/>
      <dgm:spPr>
        <a:solidFill>
          <a:srgbClr val="FF6600"/>
        </a:solidFill>
      </dgm:spPr>
      <dgm:t>
        <a:bodyPr/>
        <a:lstStyle/>
        <a:p>
          <a:r>
            <a:rPr lang="en-ZA" dirty="0" smtClean="0"/>
            <a:t>Growing Supply </a:t>
          </a:r>
        </a:p>
      </dgm:t>
    </dgm:pt>
    <dgm:pt modelId="{12BE4BE5-DCB0-4278-ADFB-D93D76F06597}" type="parTrans" cxnId="{573CB1BD-5F2A-4F81-97EF-5BA8FF28E015}">
      <dgm:prSet/>
      <dgm:spPr/>
      <dgm:t>
        <a:bodyPr/>
        <a:lstStyle/>
        <a:p>
          <a:endParaRPr lang="en-ZA"/>
        </a:p>
      </dgm:t>
    </dgm:pt>
    <dgm:pt modelId="{0C9437F7-3A36-4392-9750-959707D11BC7}" type="sibTrans" cxnId="{573CB1BD-5F2A-4F81-97EF-5BA8FF28E015}">
      <dgm:prSet/>
      <dgm:spPr/>
      <dgm:t>
        <a:bodyPr/>
        <a:lstStyle/>
        <a:p>
          <a:endParaRPr lang="en-ZA"/>
        </a:p>
      </dgm:t>
    </dgm:pt>
    <dgm:pt modelId="{FD88AA18-F29F-488B-AD68-D321AFE49775}">
      <dgm:prSet phldrT="[Text]" custT="1"/>
      <dgm:spPr>
        <a:ln>
          <a:solidFill>
            <a:schemeClr val="tx1"/>
          </a:solidFill>
        </a:ln>
      </dgm:spPr>
      <dgm:t>
        <a:bodyPr/>
        <a:lstStyle/>
        <a:p>
          <a:pPr algn="just"/>
          <a:r>
            <a:rPr lang="en-ZA" sz="1000" b="1" dirty="0" smtClean="0"/>
            <a:t>Funds will be drawn from </a:t>
          </a:r>
          <a:r>
            <a:rPr lang="en-ZA" sz="1000" b="1" dirty="0" err="1" smtClean="0"/>
            <a:t>Fiscus</a:t>
          </a:r>
          <a:r>
            <a:rPr lang="en-ZA" sz="1000" b="1" dirty="0" smtClean="0"/>
            <a:t> and Levy to support occupational priorities</a:t>
          </a:r>
          <a:endParaRPr lang="en-ZA" sz="1000" b="1" dirty="0"/>
        </a:p>
      </dgm:t>
    </dgm:pt>
    <dgm:pt modelId="{F8D8DCB2-9866-4B91-854B-E594B64EBE87}" type="parTrans" cxnId="{EEE78318-60DA-446D-911A-9D3FE2ECF765}">
      <dgm:prSet/>
      <dgm:spPr/>
      <dgm:t>
        <a:bodyPr/>
        <a:lstStyle/>
        <a:p>
          <a:endParaRPr lang="en-ZA"/>
        </a:p>
      </dgm:t>
    </dgm:pt>
    <dgm:pt modelId="{6CDE8147-AB17-4AB5-BA47-3BB45101BDEA}" type="sibTrans" cxnId="{EEE78318-60DA-446D-911A-9D3FE2ECF765}">
      <dgm:prSet/>
      <dgm:spPr/>
      <dgm:t>
        <a:bodyPr/>
        <a:lstStyle/>
        <a:p>
          <a:endParaRPr lang="en-ZA"/>
        </a:p>
      </dgm:t>
    </dgm:pt>
    <dgm:pt modelId="{E62C9A0A-A625-4394-A0AC-95A88315E125}">
      <dgm:prSet phldrT="[Text]" custT="1"/>
      <dgm:spPr>
        <a:ln>
          <a:solidFill>
            <a:schemeClr val="tx1"/>
          </a:solidFill>
        </a:ln>
      </dgm:spPr>
      <dgm:t>
        <a:bodyPr/>
        <a:lstStyle/>
        <a:p>
          <a:r>
            <a:rPr lang="en-ZA" sz="1050" b="1" dirty="0" smtClean="0"/>
            <a:t>The DHET will communicate Demand </a:t>
          </a:r>
          <a:r>
            <a:rPr lang="en-ZA" sz="1050" b="1" dirty="0" smtClean="0"/>
            <a:t>Analysis </a:t>
          </a:r>
          <a:r>
            <a:rPr lang="en-ZA" sz="1050" b="1" dirty="0" smtClean="0"/>
            <a:t>to  PSET institutions to </a:t>
          </a:r>
          <a:r>
            <a:rPr lang="en-ZA" sz="1050" b="1" dirty="0" smtClean="0"/>
            <a:t>inform enrolment Planning;</a:t>
          </a:r>
          <a:endParaRPr lang="en-ZA" sz="1050" b="1" dirty="0"/>
        </a:p>
      </dgm:t>
    </dgm:pt>
    <dgm:pt modelId="{DEDB5203-C018-4801-83D6-FB9F9ADE560D}" type="parTrans" cxnId="{1DBF6141-EF3A-44CB-9C1F-20343E8FDF31}">
      <dgm:prSet/>
      <dgm:spPr/>
      <dgm:t>
        <a:bodyPr/>
        <a:lstStyle/>
        <a:p>
          <a:endParaRPr lang="en-ZA"/>
        </a:p>
      </dgm:t>
    </dgm:pt>
    <dgm:pt modelId="{FAA73758-4525-43BB-8115-1EA4CFD13F4C}" type="sibTrans" cxnId="{1DBF6141-EF3A-44CB-9C1F-20343E8FDF31}">
      <dgm:prSet/>
      <dgm:spPr/>
      <dgm:t>
        <a:bodyPr/>
        <a:lstStyle/>
        <a:p>
          <a:endParaRPr lang="en-ZA"/>
        </a:p>
      </dgm:t>
    </dgm:pt>
    <dgm:pt modelId="{8DF9EC77-924B-4174-B341-CB29CF4E5CA2}">
      <dgm:prSet phldrT="[Text]"/>
      <dgm:spPr>
        <a:ln>
          <a:solidFill>
            <a:schemeClr val="tx1"/>
          </a:solidFill>
        </a:ln>
      </dgm:spPr>
      <dgm:t>
        <a:bodyPr/>
        <a:lstStyle/>
        <a:p>
          <a:endParaRPr lang="en-ZA" sz="900" b="1" dirty="0"/>
        </a:p>
      </dgm:t>
    </dgm:pt>
    <dgm:pt modelId="{8C6159C6-8844-4CE9-A94C-F7591C1F6743}" type="parTrans" cxnId="{24F4262F-278C-4353-9DF7-8F3FC4249545}">
      <dgm:prSet/>
      <dgm:spPr/>
      <dgm:t>
        <a:bodyPr/>
        <a:lstStyle/>
        <a:p>
          <a:endParaRPr lang="en-ZA"/>
        </a:p>
      </dgm:t>
    </dgm:pt>
    <dgm:pt modelId="{92304FA1-2F65-4D94-BE84-1FD21C48737B}" type="sibTrans" cxnId="{24F4262F-278C-4353-9DF7-8F3FC4249545}">
      <dgm:prSet/>
      <dgm:spPr/>
      <dgm:t>
        <a:bodyPr/>
        <a:lstStyle/>
        <a:p>
          <a:endParaRPr lang="en-ZA"/>
        </a:p>
      </dgm:t>
    </dgm:pt>
    <dgm:pt modelId="{EE12A227-2AAF-459A-BC72-81FDCB605997}">
      <dgm:prSet phldrT="[Text]"/>
      <dgm:spPr>
        <a:ln>
          <a:solidFill>
            <a:schemeClr val="tx1"/>
          </a:solidFill>
        </a:ln>
      </dgm:spPr>
      <dgm:t>
        <a:bodyPr/>
        <a:lstStyle/>
        <a:p>
          <a:endParaRPr lang="en-ZA" sz="800" dirty="0"/>
        </a:p>
      </dgm:t>
    </dgm:pt>
    <dgm:pt modelId="{199FB457-DCA3-4EF4-8AA6-45930FE504EE}" type="parTrans" cxnId="{CCA3BC38-4B47-4DF3-9E66-79A8F632840E}">
      <dgm:prSet/>
      <dgm:spPr/>
      <dgm:t>
        <a:bodyPr/>
        <a:lstStyle/>
        <a:p>
          <a:endParaRPr lang="en-ZA"/>
        </a:p>
      </dgm:t>
    </dgm:pt>
    <dgm:pt modelId="{3278DFBD-D419-41E3-ACF8-CAF98713D886}" type="sibTrans" cxnId="{CCA3BC38-4B47-4DF3-9E66-79A8F632840E}">
      <dgm:prSet/>
      <dgm:spPr/>
      <dgm:t>
        <a:bodyPr/>
        <a:lstStyle/>
        <a:p>
          <a:endParaRPr lang="en-ZA"/>
        </a:p>
      </dgm:t>
    </dgm:pt>
    <dgm:pt modelId="{FBACECFA-CD42-4CCE-A01F-B9F014674D7F}">
      <dgm:prSet phldrT="[Text]" custT="1"/>
      <dgm:spPr>
        <a:ln>
          <a:solidFill>
            <a:schemeClr val="tx1"/>
          </a:solidFill>
        </a:ln>
      </dgm:spPr>
      <dgm:t>
        <a:bodyPr/>
        <a:lstStyle/>
        <a:p>
          <a:pPr algn="just"/>
          <a:r>
            <a:rPr lang="en-ZA" sz="1000" b="1" dirty="0" smtClean="0"/>
            <a:t>DHET will be responsible for provision and SETAs will coordinate efforts to meet supply needs</a:t>
          </a:r>
          <a:endParaRPr lang="en-ZA" sz="1000" b="1" dirty="0"/>
        </a:p>
      </dgm:t>
    </dgm:pt>
    <dgm:pt modelId="{428C3EB3-B31B-487A-A30C-CEB768196A31}" type="parTrans" cxnId="{062BFF01-9B83-4825-8288-2A094EB93BEA}">
      <dgm:prSet/>
      <dgm:spPr/>
      <dgm:t>
        <a:bodyPr/>
        <a:lstStyle/>
        <a:p>
          <a:endParaRPr lang="en-ZA"/>
        </a:p>
      </dgm:t>
    </dgm:pt>
    <dgm:pt modelId="{56855303-8F04-4D29-A0C2-334F4597D51D}" type="sibTrans" cxnId="{062BFF01-9B83-4825-8288-2A094EB93BEA}">
      <dgm:prSet/>
      <dgm:spPr/>
      <dgm:t>
        <a:bodyPr/>
        <a:lstStyle/>
        <a:p>
          <a:endParaRPr lang="en-ZA"/>
        </a:p>
      </dgm:t>
    </dgm:pt>
    <dgm:pt modelId="{1AA45F53-F01E-4405-828A-B02E7A171B4B}">
      <dgm:prSet phldrT="[Text]" custT="1"/>
      <dgm:spPr>
        <a:ln>
          <a:solidFill>
            <a:schemeClr val="tx1"/>
          </a:solidFill>
        </a:ln>
      </dgm:spPr>
      <dgm:t>
        <a:bodyPr/>
        <a:lstStyle/>
        <a:p>
          <a:pPr algn="just"/>
          <a:r>
            <a:rPr lang="en-ZA" sz="1000" b="1" dirty="0" smtClean="0"/>
            <a:t>DHET will ensure material development for programmes</a:t>
          </a:r>
          <a:endParaRPr lang="en-ZA" sz="1000" b="1" dirty="0"/>
        </a:p>
      </dgm:t>
    </dgm:pt>
    <dgm:pt modelId="{41B2C375-6EDC-4295-8F04-0573AA5AE05C}" type="parTrans" cxnId="{408E9BAE-3C02-4357-9ADB-F05A7FBCDBA2}">
      <dgm:prSet/>
      <dgm:spPr/>
      <dgm:t>
        <a:bodyPr/>
        <a:lstStyle/>
        <a:p>
          <a:endParaRPr lang="en-ZA"/>
        </a:p>
      </dgm:t>
    </dgm:pt>
    <dgm:pt modelId="{742D68C1-61DB-4300-921D-7DF7E9486227}" type="sibTrans" cxnId="{408E9BAE-3C02-4357-9ADB-F05A7FBCDBA2}">
      <dgm:prSet/>
      <dgm:spPr/>
      <dgm:t>
        <a:bodyPr/>
        <a:lstStyle/>
        <a:p>
          <a:endParaRPr lang="en-ZA"/>
        </a:p>
      </dgm:t>
    </dgm:pt>
    <dgm:pt modelId="{2AFCA2BB-43F5-4D2D-B488-D4CE29642246}">
      <dgm:prSet phldrT="[Text]" custT="1"/>
      <dgm:spPr>
        <a:ln>
          <a:solidFill>
            <a:schemeClr val="tx1"/>
          </a:solidFill>
        </a:ln>
      </dgm:spPr>
      <dgm:t>
        <a:bodyPr/>
        <a:lstStyle/>
        <a:p>
          <a:r>
            <a:rPr lang="en-ZA" sz="1050" b="1" dirty="0" smtClean="0"/>
            <a:t>fund </a:t>
          </a:r>
          <a:r>
            <a:rPr lang="en-ZA" sz="1050" b="1" dirty="0" smtClean="0"/>
            <a:t>institutions to increase </a:t>
          </a:r>
          <a:r>
            <a:rPr lang="en-ZA" sz="1050" b="1" dirty="0" smtClean="0"/>
            <a:t>enrolment and throughput; </a:t>
          </a:r>
          <a:endParaRPr lang="en-ZA" sz="1050" b="1" dirty="0"/>
        </a:p>
      </dgm:t>
    </dgm:pt>
    <dgm:pt modelId="{4BF26D21-8E79-41F7-89C3-EA8AFB93C82A}" type="parTrans" cxnId="{1252D997-3EA5-433F-8CB1-21DAB7D3FA5A}">
      <dgm:prSet/>
      <dgm:spPr/>
      <dgm:t>
        <a:bodyPr/>
        <a:lstStyle/>
        <a:p>
          <a:endParaRPr lang="en-US"/>
        </a:p>
      </dgm:t>
    </dgm:pt>
    <dgm:pt modelId="{1A86275B-20E9-463F-B8D4-014E6E3AB2AA}" type="sibTrans" cxnId="{1252D997-3EA5-433F-8CB1-21DAB7D3FA5A}">
      <dgm:prSet/>
      <dgm:spPr/>
      <dgm:t>
        <a:bodyPr/>
        <a:lstStyle/>
        <a:p>
          <a:endParaRPr lang="en-US"/>
        </a:p>
      </dgm:t>
    </dgm:pt>
    <dgm:pt modelId="{2B98362B-CFA2-4625-BF09-E774C778EB24}">
      <dgm:prSet phldrT="[Text]" custT="1"/>
      <dgm:spPr>
        <a:ln>
          <a:solidFill>
            <a:schemeClr val="tx1"/>
          </a:solidFill>
        </a:ln>
      </dgm:spPr>
      <dgm:t>
        <a:bodyPr/>
        <a:lstStyle/>
        <a:p>
          <a:r>
            <a:rPr lang="en-ZA" sz="1050" b="1" dirty="0" smtClean="0"/>
            <a:t>design </a:t>
          </a:r>
          <a:r>
            <a:rPr lang="en-ZA" sz="1050" b="1" dirty="0" smtClean="0"/>
            <a:t>and implement WPBL Incentives etc…</a:t>
          </a:r>
          <a:endParaRPr lang="en-ZA" sz="1050" b="1" dirty="0"/>
        </a:p>
      </dgm:t>
    </dgm:pt>
    <dgm:pt modelId="{4F711094-A07C-4774-BB01-462CFEE786EF}" type="parTrans" cxnId="{F4AA622C-70AA-400B-BA71-FA4F2151053E}">
      <dgm:prSet/>
      <dgm:spPr/>
      <dgm:t>
        <a:bodyPr/>
        <a:lstStyle/>
        <a:p>
          <a:endParaRPr lang="en-US"/>
        </a:p>
      </dgm:t>
    </dgm:pt>
    <dgm:pt modelId="{27E10E09-6A6F-435C-B4A2-017A17032C00}" type="sibTrans" cxnId="{F4AA622C-70AA-400B-BA71-FA4F2151053E}">
      <dgm:prSet/>
      <dgm:spPr/>
      <dgm:t>
        <a:bodyPr/>
        <a:lstStyle/>
        <a:p>
          <a:endParaRPr lang="en-US"/>
        </a:p>
      </dgm:t>
    </dgm:pt>
    <dgm:pt modelId="{DF0E82C0-0E56-4B23-9F2D-E1A4A6572238}">
      <dgm:prSet phldrT="[Text]" custT="1"/>
      <dgm:spPr>
        <a:ln>
          <a:solidFill>
            <a:schemeClr val="tx1"/>
          </a:solidFill>
        </a:ln>
      </dgm:spPr>
      <dgm:t>
        <a:bodyPr/>
        <a:lstStyle/>
        <a:p>
          <a:r>
            <a:rPr lang="en-ZA" sz="1050" b="1" dirty="0" smtClean="0"/>
            <a:t>SETAs will participate in such discussions so as to build partnerships with industry to facilitate WIL</a:t>
          </a:r>
          <a:endParaRPr lang="en-ZA" sz="1050" b="1" dirty="0"/>
        </a:p>
      </dgm:t>
    </dgm:pt>
    <dgm:pt modelId="{29B5505F-735C-40A5-BB3F-E7D7F0A29579}" type="parTrans" cxnId="{3EC9FD9C-C840-4F8A-B7A1-22E1EDD34639}">
      <dgm:prSet/>
      <dgm:spPr/>
      <dgm:t>
        <a:bodyPr/>
        <a:lstStyle/>
        <a:p>
          <a:endParaRPr lang="en-US"/>
        </a:p>
      </dgm:t>
    </dgm:pt>
    <dgm:pt modelId="{140EFEC0-F64A-4E03-BC91-2B9DC3A90AA3}" type="sibTrans" cxnId="{3EC9FD9C-C840-4F8A-B7A1-22E1EDD34639}">
      <dgm:prSet/>
      <dgm:spPr/>
      <dgm:t>
        <a:bodyPr/>
        <a:lstStyle/>
        <a:p>
          <a:endParaRPr lang="en-US"/>
        </a:p>
      </dgm:t>
    </dgm:pt>
    <dgm:pt modelId="{C74E4252-EFF0-4702-A4EE-855BBA6B54A3}" type="pres">
      <dgm:prSet presAssocID="{5C734503-5934-45D5-9DFD-9FF456394EFC}" presName="cycleMatrixDiagram" presStyleCnt="0">
        <dgm:presLayoutVars>
          <dgm:chMax val="1"/>
          <dgm:dir/>
          <dgm:animLvl val="lvl"/>
          <dgm:resizeHandles val="exact"/>
        </dgm:presLayoutVars>
      </dgm:prSet>
      <dgm:spPr/>
      <dgm:t>
        <a:bodyPr/>
        <a:lstStyle/>
        <a:p>
          <a:endParaRPr lang="en-ZA"/>
        </a:p>
      </dgm:t>
    </dgm:pt>
    <dgm:pt modelId="{A5589B16-72FE-44C4-8FF8-4770D57E49CE}" type="pres">
      <dgm:prSet presAssocID="{5C734503-5934-45D5-9DFD-9FF456394EFC}" presName="children" presStyleCnt="0"/>
      <dgm:spPr/>
    </dgm:pt>
    <dgm:pt modelId="{D75470B6-1F51-401B-8A5B-3331845C1B55}" type="pres">
      <dgm:prSet presAssocID="{5C734503-5934-45D5-9DFD-9FF456394EFC}" presName="child1group" presStyleCnt="0"/>
      <dgm:spPr/>
    </dgm:pt>
    <dgm:pt modelId="{1B0A5D2F-975E-4D11-8F05-8E0CB9A81AA6}" type="pres">
      <dgm:prSet presAssocID="{5C734503-5934-45D5-9DFD-9FF456394EFC}" presName="child1" presStyleLbl="bgAcc1" presStyleIdx="0" presStyleCnt="4" custScaleX="130755" custLinFactNeighborX="-16074" custLinFactNeighborY="3272"/>
      <dgm:spPr/>
      <dgm:t>
        <a:bodyPr/>
        <a:lstStyle/>
        <a:p>
          <a:endParaRPr lang="en-ZA"/>
        </a:p>
      </dgm:t>
    </dgm:pt>
    <dgm:pt modelId="{891549E7-6942-4567-AE35-0F61368F84D3}" type="pres">
      <dgm:prSet presAssocID="{5C734503-5934-45D5-9DFD-9FF456394EFC}" presName="child1Text" presStyleLbl="bgAcc1" presStyleIdx="0" presStyleCnt="4">
        <dgm:presLayoutVars>
          <dgm:bulletEnabled val="1"/>
        </dgm:presLayoutVars>
      </dgm:prSet>
      <dgm:spPr/>
      <dgm:t>
        <a:bodyPr/>
        <a:lstStyle/>
        <a:p>
          <a:endParaRPr lang="en-ZA"/>
        </a:p>
      </dgm:t>
    </dgm:pt>
    <dgm:pt modelId="{05A425FE-924D-467F-A30F-DAE14E4E6459}" type="pres">
      <dgm:prSet presAssocID="{5C734503-5934-45D5-9DFD-9FF456394EFC}" presName="child2group" presStyleCnt="0"/>
      <dgm:spPr/>
    </dgm:pt>
    <dgm:pt modelId="{E1222A19-A9D1-4EB2-8B92-1A4BB2E50028}" type="pres">
      <dgm:prSet presAssocID="{5C734503-5934-45D5-9DFD-9FF456394EFC}" presName="child2" presStyleLbl="bgAcc1" presStyleIdx="1" presStyleCnt="4" custScaleX="148077" custLinFactNeighborX="20376" custLinFactNeighborY="3272"/>
      <dgm:spPr/>
      <dgm:t>
        <a:bodyPr/>
        <a:lstStyle/>
        <a:p>
          <a:endParaRPr lang="en-ZA"/>
        </a:p>
      </dgm:t>
    </dgm:pt>
    <dgm:pt modelId="{027022FE-CA40-4C06-9F23-0C5CDE47E601}" type="pres">
      <dgm:prSet presAssocID="{5C734503-5934-45D5-9DFD-9FF456394EFC}" presName="child2Text" presStyleLbl="bgAcc1" presStyleIdx="1" presStyleCnt="4">
        <dgm:presLayoutVars>
          <dgm:bulletEnabled val="1"/>
        </dgm:presLayoutVars>
      </dgm:prSet>
      <dgm:spPr/>
      <dgm:t>
        <a:bodyPr/>
        <a:lstStyle/>
        <a:p>
          <a:endParaRPr lang="en-ZA"/>
        </a:p>
      </dgm:t>
    </dgm:pt>
    <dgm:pt modelId="{55133CD5-BEE5-4A2C-93EA-7F302FE002DB}" type="pres">
      <dgm:prSet presAssocID="{5C734503-5934-45D5-9DFD-9FF456394EFC}" presName="child3group" presStyleCnt="0"/>
      <dgm:spPr/>
    </dgm:pt>
    <dgm:pt modelId="{2F9AB91E-0FB7-4A70-A9CF-B5161DC98333}" type="pres">
      <dgm:prSet presAssocID="{5C734503-5934-45D5-9DFD-9FF456394EFC}" presName="child3" presStyleLbl="bgAcc1" presStyleIdx="2" presStyleCnt="4" custScaleX="143886" custScaleY="125629" custLinFactNeighborX="13962" custLinFactNeighborY="-11636"/>
      <dgm:spPr/>
      <dgm:t>
        <a:bodyPr/>
        <a:lstStyle/>
        <a:p>
          <a:endParaRPr lang="en-ZA"/>
        </a:p>
      </dgm:t>
    </dgm:pt>
    <dgm:pt modelId="{98FD8A9B-4282-4759-8239-DA94CBE733FA}" type="pres">
      <dgm:prSet presAssocID="{5C734503-5934-45D5-9DFD-9FF456394EFC}" presName="child3Text" presStyleLbl="bgAcc1" presStyleIdx="2" presStyleCnt="4">
        <dgm:presLayoutVars>
          <dgm:bulletEnabled val="1"/>
        </dgm:presLayoutVars>
      </dgm:prSet>
      <dgm:spPr/>
      <dgm:t>
        <a:bodyPr/>
        <a:lstStyle/>
        <a:p>
          <a:endParaRPr lang="en-ZA"/>
        </a:p>
      </dgm:t>
    </dgm:pt>
    <dgm:pt modelId="{9D13DA44-A240-4497-A770-8313CCCA018D}" type="pres">
      <dgm:prSet presAssocID="{5C734503-5934-45D5-9DFD-9FF456394EFC}" presName="child4group" presStyleCnt="0"/>
      <dgm:spPr/>
    </dgm:pt>
    <dgm:pt modelId="{FDDFC499-5A33-4BCD-9D70-2144B7E3CAAF}" type="pres">
      <dgm:prSet presAssocID="{5C734503-5934-45D5-9DFD-9FF456394EFC}" presName="child4" presStyleLbl="bgAcc1" presStyleIdx="3" presStyleCnt="4" custScaleX="129127" custScaleY="127685" custLinFactNeighborX="-18796" custLinFactNeighborY="774"/>
      <dgm:spPr/>
      <dgm:t>
        <a:bodyPr/>
        <a:lstStyle/>
        <a:p>
          <a:endParaRPr lang="en-ZA"/>
        </a:p>
      </dgm:t>
    </dgm:pt>
    <dgm:pt modelId="{0C17095C-A9BC-44A2-A51A-4AA5AFE81567}" type="pres">
      <dgm:prSet presAssocID="{5C734503-5934-45D5-9DFD-9FF456394EFC}" presName="child4Text" presStyleLbl="bgAcc1" presStyleIdx="3" presStyleCnt="4">
        <dgm:presLayoutVars>
          <dgm:bulletEnabled val="1"/>
        </dgm:presLayoutVars>
      </dgm:prSet>
      <dgm:spPr/>
      <dgm:t>
        <a:bodyPr/>
        <a:lstStyle/>
        <a:p>
          <a:endParaRPr lang="en-ZA"/>
        </a:p>
      </dgm:t>
    </dgm:pt>
    <dgm:pt modelId="{39A60B17-7FBD-434D-8731-B020F32ED2E7}" type="pres">
      <dgm:prSet presAssocID="{5C734503-5934-45D5-9DFD-9FF456394EFC}" presName="childPlaceholder" presStyleCnt="0"/>
      <dgm:spPr/>
    </dgm:pt>
    <dgm:pt modelId="{2DD675D1-BC0D-4B4B-AA6B-45374995092F}" type="pres">
      <dgm:prSet presAssocID="{5C734503-5934-45D5-9DFD-9FF456394EFC}" presName="circle" presStyleCnt="0"/>
      <dgm:spPr/>
    </dgm:pt>
    <dgm:pt modelId="{598CE727-1DD5-4BD7-AE0A-E34CA7493F85}" type="pres">
      <dgm:prSet presAssocID="{5C734503-5934-45D5-9DFD-9FF456394EFC}" presName="quadrant1" presStyleLbl="node1" presStyleIdx="0" presStyleCnt="4" custLinFactNeighborX="485" custLinFactNeighborY="2704">
        <dgm:presLayoutVars>
          <dgm:chMax val="1"/>
          <dgm:bulletEnabled val="1"/>
        </dgm:presLayoutVars>
      </dgm:prSet>
      <dgm:spPr/>
      <dgm:t>
        <a:bodyPr/>
        <a:lstStyle/>
        <a:p>
          <a:endParaRPr lang="en-ZA"/>
        </a:p>
      </dgm:t>
    </dgm:pt>
    <dgm:pt modelId="{CFD5429B-822A-4EB8-9DB8-0AA58CD40EE9}" type="pres">
      <dgm:prSet presAssocID="{5C734503-5934-45D5-9DFD-9FF456394EFC}" presName="quadrant2" presStyleLbl="node1" presStyleIdx="1" presStyleCnt="4" custLinFactNeighborX="-5821" custLinFactNeighborY="2704">
        <dgm:presLayoutVars>
          <dgm:chMax val="1"/>
          <dgm:bulletEnabled val="1"/>
        </dgm:presLayoutVars>
      </dgm:prSet>
      <dgm:spPr/>
      <dgm:t>
        <a:bodyPr/>
        <a:lstStyle/>
        <a:p>
          <a:endParaRPr lang="en-ZA"/>
        </a:p>
      </dgm:t>
    </dgm:pt>
    <dgm:pt modelId="{145DE451-76BA-458C-8CDF-44672B883C31}" type="pres">
      <dgm:prSet presAssocID="{5C734503-5934-45D5-9DFD-9FF456394EFC}" presName="quadrant3" presStyleLbl="node1" presStyleIdx="2" presStyleCnt="4" custLinFactNeighborX="-5821" custLinFactNeighborY="-90">
        <dgm:presLayoutVars>
          <dgm:chMax val="1"/>
          <dgm:bulletEnabled val="1"/>
        </dgm:presLayoutVars>
      </dgm:prSet>
      <dgm:spPr/>
      <dgm:t>
        <a:bodyPr/>
        <a:lstStyle/>
        <a:p>
          <a:endParaRPr lang="en-ZA"/>
        </a:p>
      </dgm:t>
    </dgm:pt>
    <dgm:pt modelId="{90E69049-767D-47BA-B6F0-E2A8EA89B5C9}" type="pres">
      <dgm:prSet presAssocID="{5C734503-5934-45D5-9DFD-9FF456394EFC}" presName="quadrant4" presStyleLbl="node1" presStyleIdx="3" presStyleCnt="4">
        <dgm:presLayoutVars>
          <dgm:chMax val="1"/>
          <dgm:bulletEnabled val="1"/>
        </dgm:presLayoutVars>
      </dgm:prSet>
      <dgm:spPr/>
      <dgm:t>
        <a:bodyPr/>
        <a:lstStyle/>
        <a:p>
          <a:endParaRPr lang="en-ZA"/>
        </a:p>
      </dgm:t>
    </dgm:pt>
    <dgm:pt modelId="{BEEB5821-554B-42F9-B2C0-3FEB979195AA}" type="pres">
      <dgm:prSet presAssocID="{5C734503-5934-45D5-9DFD-9FF456394EFC}" presName="quadrantPlaceholder" presStyleCnt="0"/>
      <dgm:spPr/>
    </dgm:pt>
    <dgm:pt modelId="{0D8BFD2B-D739-4698-B4FB-B0235E7DFB2C}" type="pres">
      <dgm:prSet presAssocID="{5C734503-5934-45D5-9DFD-9FF456394EFC}" presName="center1" presStyleLbl="fgShp" presStyleIdx="0" presStyleCnt="2"/>
      <dgm:spPr>
        <a:solidFill>
          <a:schemeClr val="tx1"/>
        </a:solidFill>
      </dgm:spPr>
    </dgm:pt>
    <dgm:pt modelId="{9F0CF97F-03AF-470B-9844-88C14F7C7631}" type="pres">
      <dgm:prSet presAssocID="{5C734503-5934-45D5-9DFD-9FF456394EFC}" presName="center2" presStyleLbl="fgShp" presStyleIdx="1" presStyleCnt="2"/>
      <dgm:spPr>
        <a:solidFill>
          <a:schemeClr val="tx1"/>
        </a:solidFill>
      </dgm:spPr>
    </dgm:pt>
  </dgm:ptLst>
  <dgm:cxnLst>
    <dgm:cxn modelId="{A6A35D9B-0883-4D44-81E5-62DA50B74CEF}" type="presOf" srcId="{EE12A227-2AAF-459A-BC72-81FDCB605997}" destId="{2F9AB91E-0FB7-4A70-A9CF-B5161DC98333}" srcOrd="0" destOrd="3" presId="urn:microsoft.com/office/officeart/2005/8/layout/cycle4"/>
    <dgm:cxn modelId="{D23A960C-489A-45BE-A2C0-F9594465344A}" type="presOf" srcId="{F7E4E903-28B0-49F9-9F27-6EB47C97F99C}" destId="{891549E7-6942-4567-AE35-0F61368F84D3}" srcOrd="1" destOrd="0" presId="urn:microsoft.com/office/officeart/2005/8/layout/cycle4"/>
    <dgm:cxn modelId="{4DC26EED-6E42-4E59-BF1B-681CF7E3522F}" srcId="{5C734503-5934-45D5-9DFD-9FF456394EFC}" destId="{EDB0FF9A-54AC-435E-B3C6-5905B02F9241}" srcOrd="2" destOrd="0" parTransId="{DB241D04-9FD4-4B60-91D6-582E041FD4B6}" sibTransId="{9EB11A65-7F60-48FE-A893-94149C551D3A}"/>
    <dgm:cxn modelId="{7EFF0E41-AB23-402F-B3D9-EB1062A39EF9}" type="presOf" srcId="{8DF9EC77-924B-4174-B341-CB29CF4E5CA2}" destId="{E1222A19-A9D1-4EB2-8B92-1A4BB2E50028}" srcOrd="0" destOrd="3" presId="urn:microsoft.com/office/officeart/2005/8/layout/cycle4"/>
    <dgm:cxn modelId="{0E0A63A2-5AB0-4E33-84DA-52DDF92458E6}" type="presOf" srcId="{DF0E82C0-0E56-4B23-9F2D-E1A4A6572238}" destId="{027022FE-CA40-4C06-9F23-0C5CDE47E601}" srcOrd="1" destOrd="2" presId="urn:microsoft.com/office/officeart/2005/8/layout/cycle4"/>
    <dgm:cxn modelId="{007D83F8-01B4-42B3-A7E7-5F1AC4B0CF17}" type="presOf" srcId="{2B98362B-CFA2-4625-BF09-E774C778EB24}" destId="{98FD8A9B-4282-4759-8239-DA94CBE733FA}" srcOrd="1" destOrd="2" presId="urn:microsoft.com/office/officeart/2005/8/layout/cycle4"/>
    <dgm:cxn modelId="{062BFF01-9B83-4825-8288-2A094EB93BEA}" srcId="{6DA4E2EE-7B58-4770-8AFE-70268283DC11}" destId="{FBACECFA-CD42-4CCE-A01F-B9F014674D7F}" srcOrd="1" destOrd="0" parTransId="{428C3EB3-B31B-487A-A30C-CEB768196A31}" sibTransId="{56855303-8F04-4D29-A0C2-334F4597D51D}"/>
    <dgm:cxn modelId="{CCA3BC38-4B47-4DF3-9E66-79A8F632840E}" srcId="{EDB0FF9A-54AC-435E-B3C6-5905B02F9241}" destId="{EE12A227-2AAF-459A-BC72-81FDCB605997}" srcOrd="3" destOrd="0" parTransId="{199FB457-DCA3-4EF4-8AA6-45930FE504EE}" sibTransId="{3278DFBD-D419-41E3-ACF8-CAF98713D886}"/>
    <dgm:cxn modelId="{E5012A2F-E3CF-4B89-98CF-18A5BD7B54EB}" srcId="{5C734503-5934-45D5-9DFD-9FF456394EFC}" destId="{9E7F09B5-F674-4731-ADDE-114C57D04C0C}" srcOrd="0" destOrd="0" parTransId="{DD9947E1-79CB-469A-BF6E-A6CB33FCA63D}" sibTransId="{BF4E40DB-3002-4DFF-A707-BAEB6155E696}"/>
    <dgm:cxn modelId="{C17F84EE-5B0E-457A-9991-A9BB0E88DF63}" type="presOf" srcId="{FBACECFA-CD42-4CCE-A01F-B9F014674D7F}" destId="{0C17095C-A9BC-44A2-A51A-4AA5AFE81567}" srcOrd="1" destOrd="1" presId="urn:microsoft.com/office/officeart/2005/8/layout/cycle4"/>
    <dgm:cxn modelId="{B98BC9B9-632A-4DDF-9333-2E17B416DC2A}" type="presOf" srcId="{1AA45F53-F01E-4405-828A-B02E7A171B4B}" destId="{0C17095C-A9BC-44A2-A51A-4AA5AFE81567}" srcOrd="1" destOrd="2" presId="urn:microsoft.com/office/officeart/2005/8/layout/cycle4"/>
    <dgm:cxn modelId="{46C46886-241B-4FA5-AC65-BDD0E92ADA68}" type="presOf" srcId="{FBACECFA-CD42-4CCE-A01F-B9F014674D7F}" destId="{FDDFC499-5A33-4BCD-9D70-2144B7E3CAAF}" srcOrd="0" destOrd="1" presId="urn:microsoft.com/office/officeart/2005/8/layout/cycle4"/>
    <dgm:cxn modelId="{AB995696-A3BA-4490-A6A7-74D0DCD31F58}" type="presOf" srcId="{2B98362B-CFA2-4625-BF09-E774C778EB24}" destId="{2F9AB91E-0FB7-4A70-A9CF-B5161DC98333}" srcOrd="0" destOrd="2" presId="urn:microsoft.com/office/officeart/2005/8/layout/cycle4"/>
    <dgm:cxn modelId="{09D39FC9-325B-4D91-97B6-B3191D53DF57}" type="presOf" srcId="{EEDF7389-89E1-4E75-90A6-36B60EAE6ACB}" destId="{98FD8A9B-4282-4759-8239-DA94CBE733FA}" srcOrd="1" destOrd="0" presId="urn:microsoft.com/office/officeart/2005/8/layout/cycle4"/>
    <dgm:cxn modelId="{24F4262F-278C-4353-9DF7-8F3FC4249545}" srcId="{DA55CEEC-169F-4592-AC30-912E0F5AAD72}" destId="{8DF9EC77-924B-4174-B341-CB29CF4E5CA2}" srcOrd="3" destOrd="0" parTransId="{8C6159C6-8844-4CE9-A94C-F7591C1F6743}" sibTransId="{92304FA1-2F65-4D94-BE84-1FD21C48737B}"/>
    <dgm:cxn modelId="{1DBF6141-EF3A-44CB-9C1F-20343E8FDF31}" srcId="{DA55CEEC-169F-4592-AC30-912E0F5AAD72}" destId="{E62C9A0A-A625-4394-A0AC-95A88315E125}" srcOrd="1" destOrd="0" parTransId="{DEDB5203-C018-4801-83D6-FB9F9ADE560D}" sibTransId="{FAA73758-4525-43BB-8115-1EA4CFD13F4C}"/>
    <dgm:cxn modelId="{7464F784-6D53-452C-9565-B13E1EDEC7F7}" type="presOf" srcId="{5C734503-5934-45D5-9DFD-9FF456394EFC}" destId="{C74E4252-EFF0-4702-A4EE-855BBA6B54A3}" srcOrd="0" destOrd="0" presId="urn:microsoft.com/office/officeart/2005/8/layout/cycle4"/>
    <dgm:cxn modelId="{573CB1BD-5F2A-4F81-97EF-5BA8FF28E015}" srcId="{5C734503-5934-45D5-9DFD-9FF456394EFC}" destId="{6DA4E2EE-7B58-4770-8AFE-70268283DC11}" srcOrd="3" destOrd="0" parTransId="{12BE4BE5-DCB0-4278-ADFB-D93D76F06597}" sibTransId="{0C9437F7-3A36-4392-9750-959707D11BC7}"/>
    <dgm:cxn modelId="{DDAB083D-3440-44D5-B322-D86701DB2B2A}" type="presOf" srcId="{DF0E82C0-0E56-4B23-9F2D-E1A4A6572238}" destId="{E1222A19-A9D1-4EB2-8B92-1A4BB2E50028}" srcOrd="0" destOrd="2" presId="urn:microsoft.com/office/officeart/2005/8/layout/cycle4"/>
    <dgm:cxn modelId="{F4AA622C-70AA-400B-BA71-FA4F2151053E}" srcId="{EDB0FF9A-54AC-435E-B3C6-5905B02F9241}" destId="{2B98362B-CFA2-4625-BF09-E774C778EB24}" srcOrd="2" destOrd="0" parTransId="{4F711094-A07C-4774-BB01-462CFEE786EF}" sibTransId="{27E10E09-6A6F-435C-B4A2-017A17032C00}"/>
    <dgm:cxn modelId="{12D83644-BAC1-4484-A188-AA72FF99CE0E}" type="presOf" srcId="{F7E4E903-28B0-49F9-9F27-6EB47C97F99C}" destId="{1B0A5D2F-975E-4D11-8F05-8E0CB9A81AA6}" srcOrd="0" destOrd="0" presId="urn:microsoft.com/office/officeart/2005/8/layout/cycle4"/>
    <dgm:cxn modelId="{52EA4CFF-A6C8-41E9-9B6D-0687518A2C3E}" type="presOf" srcId="{EDB0FF9A-54AC-435E-B3C6-5905B02F9241}" destId="{145DE451-76BA-458C-8CDF-44672B883C31}" srcOrd="0" destOrd="0" presId="urn:microsoft.com/office/officeart/2005/8/layout/cycle4"/>
    <dgm:cxn modelId="{1D1C1A40-A6ED-4B62-9DC2-EC2D404A2509}" srcId="{5C734503-5934-45D5-9DFD-9FF456394EFC}" destId="{DA55CEEC-169F-4592-AC30-912E0F5AAD72}" srcOrd="1" destOrd="0" parTransId="{871FBF22-65A6-4DE5-BE1B-D9AC12894727}" sibTransId="{C7BFFE15-C070-4C93-92D4-E48E270D79D1}"/>
    <dgm:cxn modelId="{3EC9FD9C-C840-4F8A-B7A1-22E1EDD34639}" srcId="{DA55CEEC-169F-4592-AC30-912E0F5AAD72}" destId="{DF0E82C0-0E56-4B23-9F2D-E1A4A6572238}" srcOrd="2" destOrd="0" parTransId="{29B5505F-735C-40A5-BB3F-E7D7F0A29579}" sibTransId="{140EFEC0-F64A-4E03-BC91-2B9DC3A90AA3}"/>
    <dgm:cxn modelId="{6C02EA28-44BD-4C5A-8ED9-8E2CF27EBE5E}" type="presOf" srcId="{DA55CEEC-169F-4592-AC30-912E0F5AAD72}" destId="{CFD5429B-822A-4EB8-9DB8-0AA58CD40EE9}" srcOrd="0" destOrd="0" presId="urn:microsoft.com/office/officeart/2005/8/layout/cycle4"/>
    <dgm:cxn modelId="{3E905E89-ADBD-4A57-8CF5-A08695F32D94}" type="presOf" srcId="{FD88AA18-F29F-488B-AD68-D321AFE49775}" destId="{0C17095C-A9BC-44A2-A51A-4AA5AFE81567}" srcOrd="1" destOrd="0" presId="urn:microsoft.com/office/officeart/2005/8/layout/cycle4"/>
    <dgm:cxn modelId="{408E9BAE-3C02-4357-9ADB-F05A7FBCDBA2}" srcId="{6DA4E2EE-7B58-4770-8AFE-70268283DC11}" destId="{1AA45F53-F01E-4405-828A-B02E7A171B4B}" srcOrd="2" destOrd="0" parTransId="{41B2C375-6EDC-4295-8F04-0573AA5AE05C}" sibTransId="{742D68C1-61DB-4300-921D-7DF7E9486227}"/>
    <dgm:cxn modelId="{E5CECB40-9C04-41D0-8588-956D12207E4A}" type="presOf" srcId="{6DA4E2EE-7B58-4770-8AFE-70268283DC11}" destId="{90E69049-767D-47BA-B6F0-E2A8EA89B5C9}" srcOrd="0" destOrd="0" presId="urn:microsoft.com/office/officeart/2005/8/layout/cycle4"/>
    <dgm:cxn modelId="{46542714-373C-46EE-9444-4A64E8CFE88C}" srcId="{9E7F09B5-F674-4731-ADDE-114C57D04C0C}" destId="{F7E4E903-28B0-49F9-9F27-6EB47C97F99C}" srcOrd="0" destOrd="0" parTransId="{29347FEC-2E92-497B-AF51-1E9DE50CCB8B}" sibTransId="{2FD18F88-C854-4662-A6EF-17864B4E4C78}"/>
    <dgm:cxn modelId="{B1911C8D-5785-4190-9D63-0E703EF71B9E}" type="presOf" srcId="{E62C9A0A-A625-4394-A0AC-95A88315E125}" destId="{E1222A19-A9D1-4EB2-8B92-1A4BB2E50028}" srcOrd="0" destOrd="1" presId="urn:microsoft.com/office/officeart/2005/8/layout/cycle4"/>
    <dgm:cxn modelId="{DC209635-FD9D-463F-902F-52CE1D5AB9E9}" type="presOf" srcId="{2AFCA2BB-43F5-4D2D-B488-D4CE29642246}" destId="{98FD8A9B-4282-4759-8239-DA94CBE733FA}" srcOrd="1" destOrd="1" presId="urn:microsoft.com/office/officeart/2005/8/layout/cycle4"/>
    <dgm:cxn modelId="{9EFD1DF0-A0F7-4F79-A9DD-152E7B413B55}" type="presOf" srcId="{1AA45F53-F01E-4405-828A-B02E7A171B4B}" destId="{FDDFC499-5A33-4BCD-9D70-2144B7E3CAAF}" srcOrd="0" destOrd="2" presId="urn:microsoft.com/office/officeart/2005/8/layout/cycle4"/>
    <dgm:cxn modelId="{6FEACB55-A5DD-41DF-B441-90687E8C820E}" type="presOf" srcId="{BC5E9508-882F-4909-B879-6F10EE984A7E}" destId="{027022FE-CA40-4C06-9F23-0C5CDE47E601}" srcOrd="1" destOrd="0" presId="urn:microsoft.com/office/officeart/2005/8/layout/cycle4"/>
    <dgm:cxn modelId="{1252D997-3EA5-433F-8CB1-21DAB7D3FA5A}" srcId="{EDB0FF9A-54AC-435E-B3C6-5905B02F9241}" destId="{2AFCA2BB-43F5-4D2D-B488-D4CE29642246}" srcOrd="1" destOrd="0" parTransId="{4BF26D21-8E79-41F7-89C3-EA8AFB93C82A}" sibTransId="{1A86275B-20E9-463F-B8D4-014E6E3AB2AA}"/>
    <dgm:cxn modelId="{29979601-4D6C-4BBE-A8FD-B2CFBBCCD353}" type="presOf" srcId="{8DF9EC77-924B-4174-B341-CB29CF4E5CA2}" destId="{027022FE-CA40-4C06-9F23-0C5CDE47E601}" srcOrd="1" destOrd="3" presId="urn:microsoft.com/office/officeart/2005/8/layout/cycle4"/>
    <dgm:cxn modelId="{F8774AEE-3C3B-4662-B04E-5E9D9FAD16B0}" type="presOf" srcId="{9E7F09B5-F674-4731-ADDE-114C57D04C0C}" destId="{598CE727-1DD5-4BD7-AE0A-E34CA7493F85}" srcOrd="0" destOrd="0" presId="urn:microsoft.com/office/officeart/2005/8/layout/cycle4"/>
    <dgm:cxn modelId="{4B35E7AB-7CC2-4924-A6AA-7BE1F676044B}" type="presOf" srcId="{EE12A227-2AAF-459A-BC72-81FDCB605997}" destId="{98FD8A9B-4282-4759-8239-DA94CBE733FA}" srcOrd="1" destOrd="3" presId="urn:microsoft.com/office/officeart/2005/8/layout/cycle4"/>
    <dgm:cxn modelId="{98092E65-6013-438D-AE79-473F2B082524}" type="presOf" srcId="{EEDF7389-89E1-4E75-90A6-36B60EAE6ACB}" destId="{2F9AB91E-0FB7-4A70-A9CF-B5161DC98333}" srcOrd="0" destOrd="0" presId="urn:microsoft.com/office/officeart/2005/8/layout/cycle4"/>
    <dgm:cxn modelId="{9F50EA3D-7FD7-4557-AF28-0A47C2E36F71}" type="presOf" srcId="{E62C9A0A-A625-4394-A0AC-95A88315E125}" destId="{027022FE-CA40-4C06-9F23-0C5CDE47E601}" srcOrd="1" destOrd="1" presId="urn:microsoft.com/office/officeart/2005/8/layout/cycle4"/>
    <dgm:cxn modelId="{F1A94974-70B9-473C-A25E-F996C5BA8B6F}" srcId="{DA55CEEC-169F-4592-AC30-912E0F5AAD72}" destId="{BC5E9508-882F-4909-B879-6F10EE984A7E}" srcOrd="0" destOrd="0" parTransId="{DFEC70B4-3F1B-4AAD-ACDC-795BEC29EAA3}" sibTransId="{403CA8E9-05A3-441D-B720-7C83D7C43E5E}"/>
    <dgm:cxn modelId="{EEE78318-60DA-446D-911A-9D3FE2ECF765}" srcId="{6DA4E2EE-7B58-4770-8AFE-70268283DC11}" destId="{FD88AA18-F29F-488B-AD68-D321AFE49775}" srcOrd="0" destOrd="0" parTransId="{F8D8DCB2-9866-4B91-854B-E594B64EBE87}" sibTransId="{6CDE8147-AB17-4AB5-BA47-3BB45101BDEA}"/>
    <dgm:cxn modelId="{D1ED639B-DB4C-4B6F-B788-12A715FD8E09}" type="presOf" srcId="{BC5E9508-882F-4909-B879-6F10EE984A7E}" destId="{E1222A19-A9D1-4EB2-8B92-1A4BB2E50028}" srcOrd="0" destOrd="0" presId="urn:microsoft.com/office/officeart/2005/8/layout/cycle4"/>
    <dgm:cxn modelId="{1BB17499-1A27-4E3C-A10F-A5409145C76E}" type="presOf" srcId="{2AFCA2BB-43F5-4D2D-B488-D4CE29642246}" destId="{2F9AB91E-0FB7-4A70-A9CF-B5161DC98333}" srcOrd="0" destOrd="1" presId="urn:microsoft.com/office/officeart/2005/8/layout/cycle4"/>
    <dgm:cxn modelId="{A6BB9A0D-BB3D-4415-8311-2EE483564FF2}" type="presOf" srcId="{FD88AA18-F29F-488B-AD68-D321AFE49775}" destId="{FDDFC499-5A33-4BCD-9D70-2144B7E3CAAF}" srcOrd="0" destOrd="0" presId="urn:microsoft.com/office/officeart/2005/8/layout/cycle4"/>
    <dgm:cxn modelId="{4764574C-413D-436E-8FF3-CE6F4FAD0AC9}" srcId="{EDB0FF9A-54AC-435E-B3C6-5905B02F9241}" destId="{EEDF7389-89E1-4E75-90A6-36B60EAE6ACB}" srcOrd="0" destOrd="0" parTransId="{3EFAA905-F0F1-4C9A-9CCC-1F41581D9CB3}" sibTransId="{A27D0840-DF6D-40AF-98E0-24D65E62D992}"/>
    <dgm:cxn modelId="{40AAC89D-E5F9-4E56-9A1B-206EC4A65A80}" type="presParOf" srcId="{C74E4252-EFF0-4702-A4EE-855BBA6B54A3}" destId="{A5589B16-72FE-44C4-8FF8-4770D57E49CE}" srcOrd="0" destOrd="0" presId="urn:microsoft.com/office/officeart/2005/8/layout/cycle4"/>
    <dgm:cxn modelId="{7239A1B4-9E55-4E30-8659-946BE1D13EEE}" type="presParOf" srcId="{A5589B16-72FE-44C4-8FF8-4770D57E49CE}" destId="{D75470B6-1F51-401B-8A5B-3331845C1B55}" srcOrd="0" destOrd="0" presId="urn:microsoft.com/office/officeart/2005/8/layout/cycle4"/>
    <dgm:cxn modelId="{15AFE158-ABD2-4A3E-8289-FF857A7F9A70}" type="presParOf" srcId="{D75470B6-1F51-401B-8A5B-3331845C1B55}" destId="{1B0A5D2F-975E-4D11-8F05-8E0CB9A81AA6}" srcOrd="0" destOrd="0" presId="urn:microsoft.com/office/officeart/2005/8/layout/cycle4"/>
    <dgm:cxn modelId="{A4C97568-9CF6-4F41-AF85-C03C58E2B48F}" type="presParOf" srcId="{D75470B6-1F51-401B-8A5B-3331845C1B55}" destId="{891549E7-6942-4567-AE35-0F61368F84D3}" srcOrd="1" destOrd="0" presId="urn:microsoft.com/office/officeart/2005/8/layout/cycle4"/>
    <dgm:cxn modelId="{55651445-CFF3-4058-8D27-E5D43BCE0E49}" type="presParOf" srcId="{A5589B16-72FE-44C4-8FF8-4770D57E49CE}" destId="{05A425FE-924D-467F-A30F-DAE14E4E6459}" srcOrd="1" destOrd="0" presId="urn:microsoft.com/office/officeart/2005/8/layout/cycle4"/>
    <dgm:cxn modelId="{6448B7AC-5B5A-455F-9761-6579A8C25E45}" type="presParOf" srcId="{05A425FE-924D-467F-A30F-DAE14E4E6459}" destId="{E1222A19-A9D1-4EB2-8B92-1A4BB2E50028}" srcOrd="0" destOrd="0" presId="urn:microsoft.com/office/officeart/2005/8/layout/cycle4"/>
    <dgm:cxn modelId="{F4E0410A-1C0D-4EE7-98FB-32697C9C4342}" type="presParOf" srcId="{05A425FE-924D-467F-A30F-DAE14E4E6459}" destId="{027022FE-CA40-4C06-9F23-0C5CDE47E601}" srcOrd="1" destOrd="0" presId="urn:microsoft.com/office/officeart/2005/8/layout/cycle4"/>
    <dgm:cxn modelId="{F0F3978E-ADA3-4DDD-B41F-90C43CE96781}" type="presParOf" srcId="{A5589B16-72FE-44C4-8FF8-4770D57E49CE}" destId="{55133CD5-BEE5-4A2C-93EA-7F302FE002DB}" srcOrd="2" destOrd="0" presId="urn:microsoft.com/office/officeart/2005/8/layout/cycle4"/>
    <dgm:cxn modelId="{64D1C49A-0B5F-4493-A11C-8560084CCADF}" type="presParOf" srcId="{55133CD5-BEE5-4A2C-93EA-7F302FE002DB}" destId="{2F9AB91E-0FB7-4A70-A9CF-B5161DC98333}" srcOrd="0" destOrd="0" presId="urn:microsoft.com/office/officeart/2005/8/layout/cycle4"/>
    <dgm:cxn modelId="{369BEABB-1BD4-4216-8F90-DE5A488B868E}" type="presParOf" srcId="{55133CD5-BEE5-4A2C-93EA-7F302FE002DB}" destId="{98FD8A9B-4282-4759-8239-DA94CBE733FA}" srcOrd="1" destOrd="0" presId="urn:microsoft.com/office/officeart/2005/8/layout/cycle4"/>
    <dgm:cxn modelId="{1AD917B5-0FAB-49C7-ABE9-3BE4F6E0E947}" type="presParOf" srcId="{A5589B16-72FE-44C4-8FF8-4770D57E49CE}" destId="{9D13DA44-A240-4497-A770-8313CCCA018D}" srcOrd="3" destOrd="0" presId="urn:microsoft.com/office/officeart/2005/8/layout/cycle4"/>
    <dgm:cxn modelId="{1E5CD3D2-079B-4FCB-A4A2-F05FBCC8CD8A}" type="presParOf" srcId="{9D13DA44-A240-4497-A770-8313CCCA018D}" destId="{FDDFC499-5A33-4BCD-9D70-2144B7E3CAAF}" srcOrd="0" destOrd="0" presId="urn:microsoft.com/office/officeart/2005/8/layout/cycle4"/>
    <dgm:cxn modelId="{A3951752-0E76-471D-A41D-295C3A34B8C8}" type="presParOf" srcId="{9D13DA44-A240-4497-A770-8313CCCA018D}" destId="{0C17095C-A9BC-44A2-A51A-4AA5AFE81567}" srcOrd="1" destOrd="0" presId="urn:microsoft.com/office/officeart/2005/8/layout/cycle4"/>
    <dgm:cxn modelId="{3097B49B-F2F4-4860-9620-69D3D98ABCE8}" type="presParOf" srcId="{A5589B16-72FE-44C4-8FF8-4770D57E49CE}" destId="{39A60B17-7FBD-434D-8731-B020F32ED2E7}" srcOrd="4" destOrd="0" presId="urn:microsoft.com/office/officeart/2005/8/layout/cycle4"/>
    <dgm:cxn modelId="{6D9C4EDF-7BF5-4034-A121-6B258BD58705}" type="presParOf" srcId="{C74E4252-EFF0-4702-A4EE-855BBA6B54A3}" destId="{2DD675D1-BC0D-4B4B-AA6B-45374995092F}" srcOrd="1" destOrd="0" presId="urn:microsoft.com/office/officeart/2005/8/layout/cycle4"/>
    <dgm:cxn modelId="{DC16E0F7-2AA0-4BEE-9CC9-F6B81EA3F3F1}" type="presParOf" srcId="{2DD675D1-BC0D-4B4B-AA6B-45374995092F}" destId="{598CE727-1DD5-4BD7-AE0A-E34CA7493F85}" srcOrd="0" destOrd="0" presId="urn:microsoft.com/office/officeart/2005/8/layout/cycle4"/>
    <dgm:cxn modelId="{280B8C9C-3873-4D16-8182-0480AAFC3DBD}" type="presParOf" srcId="{2DD675D1-BC0D-4B4B-AA6B-45374995092F}" destId="{CFD5429B-822A-4EB8-9DB8-0AA58CD40EE9}" srcOrd="1" destOrd="0" presId="urn:microsoft.com/office/officeart/2005/8/layout/cycle4"/>
    <dgm:cxn modelId="{DF87FF7B-E963-49FB-BC55-F27C646E3464}" type="presParOf" srcId="{2DD675D1-BC0D-4B4B-AA6B-45374995092F}" destId="{145DE451-76BA-458C-8CDF-44672B883C31}" srcOrd="2" destOrd="0" presId="urn:microsoft.com/office/officeart/2005/8/layout/cycle4"/>
    <dgm:cxn modelId="{90781377-9B39-406F-B7CE-5A057FE8546B}" type="presParOf" srcId="{2DD675D1-BC0D-4B4B-AA6B-45374995092F}" destId="{90E69049-767D-47BA-B6F0-E2A8EA89B5C9}" srcOrd="3" destOrd="0" presId="urn:microsoft.com/office/officeart/2005/8/layout/cycle4"/>
    <dgm:cxn modelId="{781572D7-7485-4632-A7EF-4D973F83A263}" type="presParOf" srcId="{2DD675D1-BC0D-4B4B-AA6B-45374995092F}" destId="{BEEB5821-554B-42F9-B2C0-3FEB979195AA}" srcOrd="4" destOrd="0" presId="urn:microsoft.com/office/officeart/2005/8/layout/cycle4"/>
    <dgm:cxn modelId="{C8B9B4EA-32AE-4516-B193-AD5B2F2340D9}" type="presParOf" srcId="{C74E4252-EFF0-4702-A4EE-855BBA6B54A3}" destId="{0D8BFD2B-D739-4698-B4FB-B0235E7DFB2C}" srcOrd="2" destOrd="0" presId="urn:microsoft.com/office/officeart/2005/8/layout/cycle4"/>
    <dgm:cxn modelId="{DBBF8F87-7AC8-40FC-A619-34CF29F25515}" type="presParOf" srcId="{C74E4252-EFF0-4702-A4EE-855BBA6B54A3}" destId="{9F0CF97F-03AF-470B-9844-88C14F7C7631}" srcOrd="3" destOrd="0" presId="urn:microsoft.com/office/officeart/2005/8/layout/cycle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EEC5E3D-CEAF-4FF2-86E9-79EA526DD9AC}" type="doc">
      <dgm:prSet loTypeId="urn:microsoft.com/office/officeart/2005/8/layout/bList2" loCatId="list" qsTypeId="urn:microsoft.com/office/officeart/2005/8/quickstyle/simple1" qsCatId="simple" csTypeId="urn:microsoft.com/office/officeart/2005/8/colors/accent1_2" csCatId="accent1" phldr="1"/>
      <dgm:spPr/>
    </dgm:pt>
    <dgm:pt modelId="{1275BB76-B26F-4702-9C78-1E8746863CCC}">
      <dgm:prSet phldrT="[Text]"/>
      <dgm:spPr>
        <a:solidFill>
          <a:srgbClr val="339933"/>
        </a:solidFill>
        <a:ln>
          <a:solidFill>
            <a:schemeClr val="tx1"/>
          </a:solidFill>
        </a:ln>
      </dgm:spPr>
      <dgm:t>
        <a:bodyPr/>
        <a:lstStyle/>
        <a:p>
          <a:r>
            <a:rPr lang="en-ZA" b="1" dirty="0" smtClean="0"/>
            <a:t>Establishment of SETAs</a:t>
          </a:r>
          <a:endParaRPr lang="en-ZA" b="1" dirty="0"/>
        </a:p>
      </dgm:t>
    </dgm:pt>
    <dgm:pt modelId="{FA7134E4-EC5A-4BA3-A565-7EBF8F5CBFB9}" type="parTrans" cxnId="{B0936F1F-1180-45DE-8F1A-3738D54A8242}">
      <dgm:prSet/>
      <dgm:spPr/>
      <dgm:t>
        <a:bodyPr/>
        <a:lstStyle/>
        <a:p>
          <a:endParaRPr lang="en-ZA"/>
        </a:p>
      </dgm:t>
    </dgm:pt>
    <dgm:pt modelId="{297F6839-B5B7-43C1-9486-E0603B6BD44F}" type="sibTrans" cxnId="{B0936F1F-1180-45DE-8F1A-3738D54A8242}">
      <dgm:prSet/>
      <dgm:spPr/>
      <dgm:t>
        <a:bodyPr/>
        <a:lstStyle/>
        <a:p>
          <a:endParaRPr lang="en-ZA"/>
        </a:p>
      </dgm:t>
    </dgm:pt>
    <dgm:pt modelId="{8818A9AB-FCC0-4E81-97D9-0718B4CEEA78}">
      <dgm:prSet phldrT="[Text]"/>
      <dgm:spPr>
        <a:ln>
          <a:solidFill>
            <a:schemeClr val="tx1"/>
          </a:solidFill>
        </a:ln>
      </dgm:spPr>
      <dgm:t>
        <a:bodyPr/>
        <a:lstStyle/>
        <a:p>
          <a:r>
            <a:rPr lang="en-ZA" dirty="0" smtClean="0"/>
            <a:t>SETAs with unlimited </a:t>
          </a:r>
          <a:r>
            <a:rPr lang="en-ZA" dirty="0" smtClean="0">
              <a:solidFill>
                <a:schemeClr val="tx1"/>
              </a:solidFill>
            </a:rPr>
            <a:t>lifespan but mechanism to address non performance would be put in place;</a:t>
          </a:r>
          <a:endParaRPr lang="en-ZA" dirty="0">
            <a:solidFill>
              <a:schemeClr val="tx1"/>
            </a:solidFill>
          </a:endParaRPr>
        </a:p>
      </dgm:t>
    </dgm:pt>
    <dgm:pt modelId="{5D422E22-694D-4EAD-B0FC-1415C6BC8BCE}" type="parTrans" cxnId="{80742F0E-9AE2-400F-8CA0-7590B2C46936}">
      <dgm:prSet/>
      <dgm:spPr/>
      <dgm:t>
        <a:bodyPr/>
        <a:lstStyle/>
        <a:p>
          <a:endParaRPr lang="en-ZA"/>
        </a:p>
      </dgm:t>
    </dgm:pt>
    <dgm:pt modelId="{58CEDE40-590E-4217-9EF6-C6B10B693560}" type="sibTrans" cxnId="{80742F0E-9AE2-400F-8CA0-7590B2C46936}">
      <dgm:prSet/>
      <dgm:spPr/>
      <dgm:t>
        <a:bodyPr/>
        <a:lstStyle/>
        <a:p>
          <a:endParaRPr lang="en-ZA"/>
        </a:p>
      </dgm:t>
    </dgm:pt>
    <dgm:pt modelId="{D0947396-B88B-4C66-B9D4-D394B6A99730}">
      <dgm:prSet phldrT="[Text]"/>
      <dgm:spPr>
        <a:ln>
          <a:solidFill>
            <a:schemeClr val="tx1"/>
          </a:solidFill>
        </a:ln>
      </dgm:spPr>
      <dgm:t>
        <a:bodyPr/>
        <a:lstStyle/>
        <a:p>
          <a:r>
            <a:rPr lang="en-ZA" dirty="0" smtClean="0"/>
            <a:t>SETAs demarcation based on industrial classification </a:t>
          </a:r>
          <a:r>
            <a:rPr lang="en-ZA" i="1" dirty="0" smtClean="0">
              <a:solidFill>
                <a:schemeClr val="tx1"/>
              </a:solidFill>
            </a:rPr>
            <a:t>SIC Codes</a:t>
          </a:r>
          <a:r>
            <a:rPr lang="en-ZA" dirty="0" smtClean="0"/>
            <a:t>, value-chain and financial viability; </a:t>
          </a:r>
          <a:endParaRPr lang="en-ZA" dirty="0">
            <a:solidFill>
              <a:srgbClr val="C00000"/>
            </a:solidFill>
          </a:endParaRPr>
        </a:p>
      </dgm:t>
    </dgm:pt>
    <dgm:pt modelId="{29624144-8225-4425-93CC-2A57F37D7846}" type="parTrans" cxnId="{3A7DAC13-911B-4CAE-A5E8-A5C1BA92F919}">
      <dgm:prSet/>
      <dgm:spPr/>
      <dgm:t>
        <a:bodyPr/>
        <a:lstStyle/>
        <a:p>
          <a:endParaRPr lang="en-ZA"/>
        </a:p>
      </dgm:t>
    </dgm:pt>
    <dgm:pt modelId="{20C439F9-93D3-4BB1-97B4-3E4AABCAB6AD}" type="sibTrans" cxnId="{3A7DAC13-911B-4CAE-A5E8-A5C1BA92F919}">
      <dgm:prSet/>
      <dgm:spPr/>
      <dgm:t>
        <a:bodyPr/>
        <a:lstStyle/>
        <a:p>
          <a:endParaRPr lang="en-ZA"/>
        </a:p>
      </dgm:t>
    </dgm:pt>
    <dgm:pt modelId="{2F48F14B-63BB-4D94-892E-4F2D243FB503}">
      <dgm:prSet phldrT="[Text]"/>
      <dgm:spPr>
        <a:ln>
          <a:solidFill>
            <a:schemeClr val="tx1"/>
          </a:solidFill>
        </a:ln>
      </dgm:spPr>
      <dgm:t>
        <a:bodyPr/>
        <a:lstStyle/>
        <a:p>
          <a:r>
            <a:rPr lang="en-ZA" dirty="0" smtClean="0"/>
            <a:t>Standardised systems for applications (All types of applicants)</a:t>
          </a:r>
          <a:endParaRPr lang="en-ZA" dirty="0"/>
        </a:p>
      </dgm:t>
    </dgm:pt>
    <dgm:pt modelId="{4E2CE216-D918-4F11-B731-A7F7EF0FA117}" type="parTrans" cxnId="{1EEA8DA3-F6BD-4AA6-BDE9-EB6CDD46F08E}">
      <dgm:prSet/>
      <dgm:spPr/>
      <dgm:t>
        <a:bodyPr/>
        <a:lstStyle/>
        <a:p>
          <a:endParaRPr lang="en-ZA"/>
        </a:p>
      </dgm:t>
    </dgm:pt>
    <dgm:pt modelId="{D8AD7800-32E9-4D7B-BB8C-6D472C0BCC40}" type="sibTrans" cxnId="{1EEA8DA3-F6BD-4AA6-BDE9-EB6CDD46F08E}">
      <dgm:prSet/>
      <dgm:spPr/>
      <dgm:t>
        <a:bodyPr/>
        <a:lstStyle/>
        <a:p>
          <a:endParaRPr lang="en-ZA"/>
        </a:p>
      </dgm:t>
    </dgm:pt>
    <dgm:pt modelId="{68A5C562-B63C-4D2F-A793-D3DEA4DE5527}">
      <dgm:prSet phldrT="[Text]"/>
      <dgm:spPr>
        <a:solidFill>
          <a:srgbClr val="FF6600"/>
        </a:solidFill>
        <a:ln>
          <a:solidFill>
            <a:schemeClr val="tx1"/>
          </a:solidFill>
        </a:ln>
      </dgm:spPr>
      <dgm:t>
        <a:bodyPr/>
        <a:lstStyle/>
        <a:p>
          <a:r>
            <a:rPr lang="en-ZA" b="1" dirty="0" smtClean="0">
              <a:cs typeface="Arial" pitchFamily="34" charset="0"/>
            </a:rPr>
            <a:t>Accounting Authorities</a:t>
          </a:r>
          <a:endParaRPr lang="en-ZA" dirty="0"/>
        </a:p>
      </dgm:t>
    </dgm:pt>
    <dgm:pt modelId="{22AAAC4B-EA8C-4CDE-BAB3-C4C8D5FA5694}" type="parTrans" cxnId="{DAA0306B-198E-4FE0-A4FF-56BBD94555FB}">
      <dgm:prSet/>
      <dgm:spPr/>
      <dgm:t>
        <a:bodyPr/>
        <a:lstStyle/>
        <a:p>
          <a:endParaRPr lang="en-ZA"/>
        </a:p>
      </dgm:t>
    </dgm:pt>
    <dgm:pt modelId="{23B45ACA-51C5-4715-9C85-C6A774DB88FE}" type="sibTrans" cxnId="{DAA0306B-198E-4FE0-A4FF-56BBD94555FB}">
      <dgm:prSet/>
      <dgm:spPr/>
      <dgm:t>
        <a:bodyPr/>
        <a:lstStyle/>
        <a:p>
          <a:endParaRPr lang="en-ZA"/>
        </a:p>
      </dgm:t>
    </dgm:pt>
    <dgm:pt modelId="{273C6446-7A63-4D5A-8171-FBF9030FF485}">
      <dgm:prSet phldrT="[Text]"/>
      <dgm:spPr>
        <a:ln>
          <a:solidFill>
            <a:schemeClr val="tx1"/>
          </a:solidFill>
        </a:ln>
      </dgm:spPr>
      <dgm:t>
        <a:bodyPr/>
        <a:lstStyle/>
        <a:p>
          <a:r>
            <a:rPr lang="en-ZA" dirty="0" smtClean="0"/>
            <a:t>Stakeholder Driven Boards;</a:t>
          </a:r>
          <a:endParaRPr lang="en-ZA" dirty="0"/>
        </a:p>
      </dgm:t>
    </dgm:pt>
    <dgm:pt modelId="{8EE702C0-E271-4163-AF2C-8EFC9FAAD6FD}" type="parTrans" cxnId="{4C1FE6DA-56AE-46E5-99A1-AE39EEE6158D}">
      <dgm:prSet/>
      <dgm:spPr/>
      <dgm:t>
        <a:bodyPr/>
        <a:lstStyle/>
        <a:p>
          <a:endParaRPr lang="en-ZA"/>
        </a:p>
      </dgm:t>
    </dgm:pt>
    <dgm:pt modelId="{B41C8480-12ED-4C29-9BFF-E99BFD3401B3}" type="sibTrans" cxnId="{4C1FE6DA-56AE-46E5-99A1-AE39EEE6158D}">
      <dgm:prSet/>
      <dgm:spPr/>
      <dgm:t>
        <a:bodyPr/>
        <a:lstStyle/>
        <a:p>
          <a:endParaRPr lang="en-ZA"/>
        </a:p>
      </dgm:t>
    </dgm:pt>
    <dgm:pt modelId="{3235A2C2-F818-4003-A096-338791908276}">
      <dgm:prSet phldrT="[Text]"/>
      <dgm:spPr>
        <a:ln>
          <a:solidFill>
            <a:schemeClr val="tx1"/>
          </a:solidFill>
        </a:ln>
      </dgm:spPr>
      <dgm:t>
        <a:bodyPr/>
        <a:lstStyle/>
        <a:p>
          <a:r>
            <a:rPr lang="en-ZA" dirty="0" smtClean="0"/>
            <a:t>Limitation to Board Size determined by DHET based on sector;</a:t>
          </a:r>
          <a:endParaRPr lang="en-ZA" dirty="0"/>
        </a:p>
      </dgm:t>
    </dgm:pt>
    <dgm:pt modelId="{1897C0E9-7436-4DC6-B2A3-14D3BE900768}" type="parTrans" cxnId="{C6B2F8E3-124B-41F4-8576-4653B4113E9F}">
      <dgm:prSet/>
      <dgm:spPr/>
      <dgm:t>
        <a:bodyPr/>
        <a:lstStyle/>
        <a:p>
          <a:endParaRPr lang="en-ZA"/>
        </a:p>
      </dgm:t>
    </dgm:pt>
    <dgm:pt modelId="{7F46E3A1-650F-4742-8A31-BDC547FE8354}" type="sibTrans" cxnId="{C6B2F8E3-124B-41F4-8576-4653B4113E9F}">
      <dgm:prSet/>
      <dgm:spPr/>
      <dgm:t>
        <a:bodyPr/>
        <a:lstStyle/>
        <a:p>
          <a:endParaRPr lang="en-ZA"/>
        </a:p>
      </dgm:t>
    </dgm:pt>
    <dgm:pt modelId="{205E5024-1013-439A-81A1-16B3A1B7B7A2}">
      <dgm:prSet phldrT="[Text]"/>
      <dgm:spPr>
        <a:ln>
          <a:solidFill>
            <a:schemeClr val="tx1"/>
          </a:solidFill>
        </a:ln>
      </dgm:spPr>
      <dgm:t>
        <a:bodyPr/>
        <a:lstStyle/>
        <a:p>
          <a:r>
            <a:rPr lang="en-ZA" dirty="0" smtClean="0"/>
            <a:t>Board focus on </a:t>
          </a:r>
          <a:r>
            <a:rPr lang="en-ZA" dirty="0" smtClean="0">
              <a:solidFill>
                <a:schemeClr val="tx1"/>
              </a:solidFill>
            </a:rPr>
            <a:t>Strategic issues </a:t>
          </a:r>
          <a:r>
            <a:rPr lang="en-ZA" dirty="0" smtClean="0"/>
            <a:t>(not operational) and DHET determine remuneration;</a:t>
          </a:r>
          <a:endParaRPr lang="en-ZA" dirty="0"/>
        </a:p>
      </dgm:t>
    </dgm:pt>
    <dgm:pt modelId="{47464DE1-F203-495E-A1DA-BD8E49FCCAC8}" type="parTrans" cxnId="{93D439EA-A348-41E9-97FA-96537CB87426}">
      <dgm:prSet/>
      <dgm:spPr/>
      <dgm:t>
        <a:bodyPr/>
        <a:lstStyle/>
        <a:p>
          <a:endParaRPr lang="en-ZA"/>
        </a:p>
      </dgm:t>
    </dgm:pt>
    <dgm:pt modelId="{AC056D46-CFF2-4B8A-B099-77FE089A2A73}" type="sibTrans" cxnId="{93D439EA-A348-41E9-97FA-96537CB87426}">
      <dgm:prSet/>
      <dgm:spPr/>
      <dgm:t>
        <a:bodyPr/>
        <a:lstStyle/>
        <a:p>
          <a:endParaRPr lang="en-ZA"/>
        </a:p>
      </dgm:t>
    </dgm:pt>
    <dgm:pt modelId="{B1EAA11D-8A76-4F01-B893-9CE9FBB5D476}">
      <dgm:prSet phldrT="[Text]"/>
      <dgm:spPr>
        <a:ln>
          <a:solidFill>
            <a:schemeClr val="tx1"/>
          </a:solidFill>
        </a:ln>
      </dgm:spPr>
      <dgm:t>
        <a:bodyPr/>
        <a:lstStyle/>
        <a:p>
          <a:r>
            <a:rPr lang="en-ZA" dirty="0" smtClean="0"/>
            <a:t>Administrator appointed based on review report by an Assessor appointed by the department</a:t>
          </a:r>
          <a:endParaRPr lang="en-ZA" dirty="0"/>
        </a:p>
      </dgm:t>
    </dgm:pt>
    <dgm:pt modelId="{09D133AE-1666-4041-A048-0499C45115B0}" type="parTrans" cxnId="{C3ED92A1-B297-4909-8539-D640F435BD92}">
      <dgm:prSet/>
      <dgm:spPr/>
      <dgm:t>
        <a:bodyPr/>
        <a:lstStyle/>
        <a:p>
          <a:endParaRPr lang="en-ZA"/>
        </a:p>
      </dgm:t>
    </dgm:pt>
    <dgm:pt modelId="{09EF551E-527A-4263-9CCD-E6E0DFEAA00C}" type="sibTrans" cxnId="{C3ED92A1-B297-4909-8539-D640F435BD92}">
      <dgm:prSet/>
      <dgm:spPr/>
      <dgm:t>
        <a:bodyPr/>
        <a:lstStyle/>
        <a:p>
          <a:endParaRPr lang="en-ZA"/>
        </a:p>
      </dgm:t>
    </dgm:pt>
    <dgm:pt modelId="{38105004-E923-4FFD-9D19-6A7CC5E191CE}">
      <dgm:prSet phldrT="[Text]"/>
      <dgm:spPr>
        <a:solidFill>
          <a:srgbClr val="339933"/>
        </a:solidFill>
        <a:ln>
          <a:solidFill>
            <a:schemeClr val="tx1"/>
          </a:solidFill>
        </a:ln>
      </dgm:spPr>
      <dgm:t>
        <a:bodyPr/>
        <a:lstStyle/>
        <a:p>
          <a:r>
            <a:rPr lang="en-ZA" b="1" dirty="0" smtClean="0">
              <a:cs typeface="Arial" pitchFamily="34" charset="0"/>
            </a:rPr>
            <a:t>Scope of SETAs/QCTO</a:t>
          </a:r>
          <a:endParaRPr lang="en-ZA" dirty="0"/>
        </a:p>
      </dgm:t>
    </dgm:pt>
    <dgm:pt modelId="{658CB161-5B1C-494F-82E4-0802B3858CE3}" type="parTrans" cxnId="{63BBB2BE-0FB6-438F-8E9A-717056A15B2D}">
      <dgm:prSet/>
      <dgm:spPr/>
      <dgm:t>
        <a:bodyPr/>
        <a:lstStyle/>
        <a:p>
          <a:endParaRPr lang="en-ZA"/>
        </a:p>
      </dgm:t>
    </dgm:pt>
    <dgm:pt modelId="{7CB6801A-8DD0-4481-A16B-EF61D821DF95}" type="sibTrans" cxnId="{63BBB2BE-0FB6-438F-8E9A-717056A15B2D}">
      <dgm:prSet/>
      <dgm:spPr/>
      <dgm:t>
        <a:bodyPr/>
        <a:lstStyle/>
        <a:p>
          <a:endParaRPr lang="en-ZA"/>
        </a:p>
      </dgm:t>
    </dgm:pt>
    <dgm:pt modelId="{F7C0D080-2D34-4FEA-8F36-692A849DBC46}">
      <dgm:prSet phldrT="[Text]"/>
      <dgm:spPr>
        <a:ln>
          <a:solidFill>
            <a:schemeClr val="tx1"/>
          </a:solidFill>
        </a:ln>
      </dgm:spPr>
      <dgm:t>
        <a:bodyPr/>
        <a:lstStyle/>
        <a:p>
          <a:r>
            <a:rPr lang="en-ZA" dirty="0" smtClean="0"/>
            <a:t>Tighten focus of the SETAs in line with the objectives set in the WPPSET;</a:t>
          </a:r>
          <a:endParaRPr lang="en-ZA" dirty="0"/>
        </a:p>
      </dgm:t>
    </dgm:pt>
    <dgm:pt modelId="{E9E7D699-1435-4E20-9338-7BA3181E4057}" type="parTrans" cxnId="{26C2B30F-8F68-4545-862A-911577144FD5}">
      <dgm:prSet/>
      <dgm:spPr/>
      <dgm:t>
        <a:bodyPr/>
        <a:lstStyle/>
        <a:p>
          <a:endParaRPr lang="en-ZA"/>
        </a:p>
      </dgm:t>
    </dgm:pt>
    <dgm:pt modelId="{573E29DF-8E09-4470-B662-DDA2BD968351}" type="sibTrans" cxnId="{26C2B30F-8F68-4545-862A-911577144FD5}">
      <dgm:prSet/>
      <dgm:spPr/>
      <dgm:t>
        <a:bodyPr/>
        <a:lstStyle/>
        <a:p>
          <a:endParaRPr lang="en-ZA"/>
        </a:p>
      </dgm:t>
    </dgm:pt>
    <dgm:pt modelId="{FC68C415-4428-4CFF-8E16-B7FA4454C0D0}">
      <dgm:prSet phldrT="[Text]"/>
      <dgm:spPr>
        <a:ln>
          <a:solidFill>
            <a:schemeClr val="tx1"/>
          </a:solidFill>
        </a:ln>
      </dgm:spPr>
      <dgm:t>
        <a:bodyPr/>
        <a:lstStyle/>
        <a:p>
          <a:r>
            <a:rPr lang="en-ZA" dirty="0" smtClean="0"/>
            <a:t>Quality Assurance functions to be effectively integrated into the QCTO</a:t>
          </a:r>
          <a:endParaRPr lang="en-ZA" dirty="0"/>
        </a:p>
      </dgm:t>
    </dgm:pt>
    <dgm:pt modelId="{6E75AEF7-A669-42CC-9D8D-3EB6EB75C97B}" type="parTrans" cxnId="{321F8EA1-4817-42A2-B608-87ABD5C5FB4C}">
      <dgm:prSet/>
      <dgm:spPr/>
      <dgm:t>
        <a:bodyPr/>
        <a:lstStyle/>
        <a:p>
          <a:endParaRPr lang="en-ZA"/>
        </a:p>
      </dgm:t>
    </dgm:pt>
    <dgm:pt modelId="{51BB253C-25AA-4563-A412-CA82E9E4338C}" type="sibTrans" cxnId="{321F8EA1-4817-42A2-B608-87ABD5C5FB4C}">
      <dgm:prSet/>
      <dgm:spPr/>
      <dgm:t>
        <a:bodyPr/>
        <a:lstStyle/>
        <a:p>
          <a:endParaRPr lang="en-ZA"/>
        </a:p>
      </dgm:t>
    </dgm:pt>
    <dgm:pt modelId="{90EA7D83-D522-439D-B74E-9CD3A23C97FE}">
      <dgm:prSet phldrT="[Text]"/>
      <dgm:spPr>
        <a:solidFill>
          <a:srgbClr val="FF6600"/>
        </a:solidFill>
        <a:ln>
          <a:solidFill>
            <a:schemeClr val="tx1"/>
          </a:solidFill>
        </a:ln>
      </dgm:spPr>
      <dgm:t>
        <a:bodyPr/>
        <a:lstStyle/>
        <a:p>
          <a:r>
            <a:rPr lang="en-ZA" b="1" dirty="0" smtClean="0"/>
            <a:t>Planning, Reporting and Accountability</a:t>
          </a:r>
          <a:endParaRPr lang="en-ZA" b="1" dirty="0"/>
        </a:p>
      </dgm:t>
    </dgm:pt>
    <dgm:pt modelId="{AC338841-BC14-4BF3-99DB-806D2C63376F}" type="parTrans" cxnId="{508637BA-19B5-454C-A12C-093A7867CA47}">
      <dgm:prSet/>
      <dgm:spPr/>
      <dgm:t>
        <a:bodyPr/>
        <a:lstStyle/>
        <a:p>
          <a:endParaRPr lang="en-ZA"/>
        </a:p>
      </dgm:t>
    </dgm:pt>
    <dgm:pt modelId="{D46D9ED4-3D80-48C0-9937-8842BECDC26F}" type="sibTrans" cxnId="{508637BA-19B5-454C-A12C-093A7867CA47}">
      <dgm:prSet/>
      <dgm:spPr/>
      <dgm:t>
        <a:bodyPr/>
        <a:lstStyle/>
        <a:p>
          <a:endParaRPr lang="en-ZA"/>
        </a:p>
      </dgm:t>
    </dgm:pt>
    <dgm:pt modelId="{F0E23229-6F65-4765-96A8-5C28013E7658}">
      <dgm:prSet phldrT="[Text]"/>
      <dgm:spPr>
        <a:ln>
          <a:solidFill>
            <a:schemeClr val="tx1"/>
          </a:solidFill>
        </a:ln>
      </dgm:spPr>
      <dgm:t>
        <a:bodyPr/>
        <a:lstStyle/>
        <a:p>
          <a:r>
            <a:rPr lang="en-ZA" dirty="0" smtClean="0"/>
            <a:t>Longer term planning aligned to MTSF and fiscal allocation to educational institutional planning;</a:t>
          </a:r>
          <a:endParaRPr lang="en-ZA" dirty="0"/>
        </a:p>
      </dgm:t>
    </dgm:pt>
    <dgm:pt modelId="{F0E1D777-2864-4571-8903-7275DFADFE79}" type="parTrans" cxnId="{E6A888AB-BE72-44AB-9B62-C45DD02250E6}">
      <dgm:prSet/>
      <dgm:spPr/>
      <dgm:t>
        <a:bodyPr/>
        <a:lstStyle/>
        <a:p>
          <a:endParaRPr lang="en-ZA"/>
        </a:p>
      </dgm:t>
    </dgm:pt>
    <dgm:pt modelId="{5DF1B115-35E5-455F-B20B-E938B23F58B4}" type="sibTrans" cxnId="{E6A888AB-BE72-44AB-9B62-C45DD02250E6}">
      <dgm:prSet/>
      <dgm:spPr/>
      <dgm:t>
        <a:bodyPr/>
        <a:lstStyle/>
        <a:p>
          <a:endParaRPr lang="en-ZA"/>
        </a:p>
      </dgm:t>
    </dgm:pt>
    <dgm:pt modelId="{CB4C6DAA-E7D0-4C12-A83D-C677AE0C8E8D}">
      <dgm:prSet phldrT="[Text]"/>
      <dgm:spPr>
        <a:solidFill>
          <a:srgbClr val="339933"/>
        </a:solidFill>
        <a:ln>
          <a:solidFill>
            <a:schemeClr val="tx1"/>
          </a:solidFill>
        </a:ln>
      </dgm:spPr>
      <dgm:t>
        <a:bodyPr/>
        <a:lstStyle/>
        <a:p>
          <a:r>
            <a:rPr lang="en-ZA" b="1" dirty="0" smtClean="0"/>
            <a:t>Funding</a:t>
          </a:r>
          <a:endParaRPr lang="en-ZA" b="1" dirty="0"/>
        </a:p>
      </dgm:t>
    </dgm:pt>
    <dgm:pt modelId="{63DA9C18-C902-4FB4-8F60-03A72D061B45}" type="parTrans" cxnId="{7B20441A-1B51-42B3-9C58-418F4903C2B8}">
      <dgm:prSet/>
      <dgm:spPr/>
      <dgm:t>
        <a:bodyPr/>
        <a:lstStyle/>
        <a:p>
          <a:endParaRPr lang="en-ZA"/>
        </a:p>
      </dgm:t>
    </dgm:pt>
    <dgm:pt modelId="{5E14B16B-43F5-4658-8763-D00C7301475D}" type="sibTrans" cxnId="{7B20441A-1B51-42B3-9C58-418F4903C2B8}">
      <dgm:prSet/>
      <dgm:spPr/>
      <dgm:t>
        <a:bodyPr/>
        <a:lstStyle/>
        <a:p>
          <a:endParaRPr lang="en-ZA"/>
        </a:p>
      </dgm:t>
    </dgm:pt>
    <dgm:pt modelId="{C52E2EDF-1640-4080-973A-25F992C3AB27}">
      <dgm:prSet phldrT="[Text]"/>
      <dgm:spPr>
        <a:ln>
          <a:solidFill>
            <a:schemeClr val="tx1"/>
          </a:solidFill>
        </a:ln>
      </dgm:spPr>
      <dgm:t>
        <a:bodyPr/>
        <a:lstStyle/>
        <a:p>
          <a:r>
            <a:rPr lang="en-ZA" dirty="0" smtClean="0"/>
            <a:t>An increased efficiency and effectiveness of the use of the levy to address occupational demands of the economy</a:t>
          </a:r>
          <a:endParaRPr lang="en-ZA" dirty="0"/>
        </a:p>
      </dgm:t>
    </dgm:pt>
    <dgm:pt modelId="{7AA844B4-5DCF-4119-A09D-14853380B869}" type="parTrans" cxnId="{A6D98E3E-10C5-4BE3-AD8B-D56F9C5B3A61}">
      <dgm:prSet/>
      <dgm:spPr/>
      <dgm:t>
        <a:bodyPr/>
        <a:lstStyle/>
        <a:p>
          <a:endParaRPr lang="en-ZA"/>
        </a:p>
      </dgm:t>
    </dgm:pt>
    <dgm:pt modelId="{9B94FB16-D28A-4041-8B23-F670A1FD440A}" type="sibTrans" cxnId="{A6D98E3E-10C5-4BE3-AD8B-D56F9C5B3A61}">
      <dgm:prSet/>
      <dgm:spPr/>
      <dgm:t>
        <a:bodyPr/>
        <a:lstStyle/>
        <a:p>
          <a:endParaRPr lang="en-ZA"/>
        </a:p>
      </dgm:t>
    </dgm:pt>
    <dgm:pt modelId="{0B48871F-CBF3-47F0-9ACC-E47FB3DC2895}">
      <dgm:prSet phldrT="[Text]"/>
      <dgm:spPr>
        <a:ln>
          <a:solidFill>
            <a:schemeClr val="tx1"/>
          </a:solidFill>
        </a:ln>
      </dgm:spPr>
      <dgm:t>
        <a:bodyPr/>
        <a:lstStyle/>
        <a:p>
          <a:r>
            <a:rPr lang="en-ZA" dirty="0" smtClean="0"/>
            <a:t>NSF – National Priorities. </a:t>
          </a:r>
          <a:r>
            <a:rPr lang="en-ZA" i="1" dirty="0" smtClean="0">
              <a:solidFill>
                <a:schemeClr val="tx1"/>
              </a:solidFill>
            </a:rPr>
            <a:t>Continue to fund the poor and marginalised.</a:t>
          </a:r>
          <a:endParaRPr lang="en-ZA" i="1" dirty="0">
            <a:solidFill>
              <a:schemeClr val="tx1"/>
            </a:solidFill>
          </a:endParaRPr>
        </a:p>
      </dgm:t>
    </dgm:pt>
    <dgm:pt modelId="{32CE0ED2-8603-4860-A2E6-D973F89FF01D}" type="parTrans" cxnId="{DF962113-9B05-4AE7-9229-7C9A4EA8FF37}">
      <dgm:prSet/>
      <dgm:spPr/>
      <dgm:t>
        <a:bodyPr/>
        <a:lstStyle/>
        <a:p>
          <a:endParaRPr lang="en-ZA"/>
        </a:p>
      </dgm:t>
    </dgm:pt>
    <dgm:pt modelId="{D159884B-209D-4EB6-90A0-8D9BB6425D98}" type="sibTrans" cxnId="{DF962113-9B05-4AE7-9229-7C9A4EA8FF37}">
      <dgm:prSet/>
      <dgm:spPr/>
      <dgm:t>
        <a:bodyPr/>
        <a:lstStyle/>
        <a:p>
          <a:endParaRPr lang="en-ZA"/>
        </a:p>
      </dgm:t>
    </dgm:pt>
    <dgm:pt modelId="{F0723C9B-7441-4550-8640-9219138C9E26}">
      <dgm:prSet phldrT="[Text]"/>
      <dgm:spPr>
        <a:solidFill>
          <a:srgbClr val="FF6600"/>
        </a:solidFill>
        <a:ln>
          <a:solidFill>
            <a:schemeClr val="tx1"/>
          </a:solidFill>
        </a:ln>
      </dgm:spPr>
      <dgm:t>
        <a:bodyPr/>
        <a:lstStyle/>
        <a:p>
          <a:r>
            <a:rPr lang="en-ZA" b="1" dirty="0" smtClean="0"/>
            <a:t>Strengthened NSA</a:t>
          </a:r>
          <a:endParaRPr lang="en-ZA" b="1" dirty="0"/>
        </a:p>
      </dgm:t>
    </dgm:pt>
    <dgm:pt modelId="{07E26727-3651-4FDC-8BA7-70E1A8ACBB99}" type="parTrans" cxnId="{3EA0CB8A-917D-4645-AC01-D78D99E9354D}">
      <dgm:prSet/>
      <dgm:spPr/>
      <dgm:t>
        <a:bodyPr/>
        <a:lstStyle/>
        <a:p>
          <a:endParaRPr lang="en-ZA"/>
        </a:p>
      </dgm:t>
    </dgm:pt>
    <dgm:pt modelId="{D91AC6B9-FDC3-475A-B365-862E845F148E}" type="sibTrans" cxnId="{3EA0CB8A-917D-4645-AC01-D78D99E9354D}">
      <dgm:prSet/>
      <dgm:spPr/>
      <dgm:t>
        <a:bodyPr/>
        <a:lstStyle/>
        <a:p>
          <a:endParaRPr lang="en-ZA"/>
        </a:p>
      </dgm:t>
    </dgm:pt>
    <dgm:pt modelId="{73913B25-24A0-4913-A749-A2C3E6BBFAF3}">
      <dgm:prSet phldrT="[Text]"/>
      <dgm:spPr>
        <a:ln>
          <a:solidFill>
            <a:schemeClr val="tx1"/>
          </a:solidFill>
        </a:ln>
      </dgm:spPr>
      <dgm:t>
        <a:bodyPr/>
        <a:lstStyle/>
        <a:p>
          <a:r>
            <a:rPr lang="en-ZA" dirty="0" smtClean="0"/>
            <a:t>Strengthen the role of NSA for monitoring and evaluation as well as policy development and advisory role</a:t>
          </a:r>
          <a:endParaRPr lang="en-ZA" dirty="0"/>
        </a:p>
      </dgm:t>
    </dgm:pt>
    <dgm:pt modelId="{25EC1197-A24F-4338-9F04-C0F8D1A1F099}" type="parTrans" cxnId="{BD712E2A-538E-4E5B-AA80-FE5D568BE24E}">
      <dgm:prSet/>
      <dgm:spPr/>
      <dgm:t>
        <a:bodyPr/>
        <a:lstStyle/>
        <a:p>
          <a:endParaRPr lang="en-ZA"/>
        </a:p>
      </dgm:t>
    </dgm:pt>
    <dgm:pt modelId="{93D7294D-4779-46E0-AA2F-3603A8BE9019}" type="sibTrans" cxnId="{BD712E2A-538E-4E5B-AA80-FE5D568BE24E}">
      <dgm:prSet/>
      <dgm:spPr/>
      <dgm:t>
        <a:bodyPr/>
        <a:lstStyle/>
        <a:p>
          <a:endParaRPr lang="en-ZA"/>
        </a:p>
      </dgm:t>
    </dgm:pt>
    <dgm:pt modelId="{C4EB8ECD-6FB7-4D12-A35E-4B292BD64E5C}">
      <dgm:prSet phldrT="[Text]"/>
      <dgm:spPr>
        <a:ln>
          <a:solidFill>
            <a:schemeClr val="tx1"/>
          </a:solidFill>
        </a:ln>
      </dgm:spPr>
      <dgm:t>
        <a:bodyPr/>
        <a:lstStyle/>
        <a:p>
          <a:r>
            <a:rPr lang="en-ZA" i="1" dirty="0" smtClean="0">
              <a:solidFill>
                <a:schemeClr val="tx1"/>
              </a:solidFill>
            </a:rPr>
            <a:t>SETAs will Account on non-performance. </a:t>
          </a:r>
          <a:endParaRPr lang="en-ZA" i="1" dirty="0">
            <a:solidFill>
              <a:schemeClr val="tx1"/>
            </a:solidFill>
          </a:endParaRPr>
        </a:p>
      </dgm:t>
    </dgm:pt>
    <dgm:pt modelId="{88FF4677-A26E-4553-8A73-D36FA7903BD5}" type="parTrans" cxnId="{58250CAA-4585-4A93-B7A6-BFE04EBB926F}">
      <dgm:prSet/>
      <dgm:spPr/>
      <dgm:t>
        <a:bodyPr/>
        <a:lstStyle/>
        <a:p>
          <a:endParaRPr lang="en-ZA"/>
        </a:p>
      </dgm:t>
    </dgm:pt>
    <dgm:pt modelId="{4D5795D4-2772-4AA2-9DE4-339871644081}" type="sibTrans" cxnId="{58250CAA-4585-4A93-B7A6-BFE04EBB926F}">
      <dgm:prSet/>
      <dgm:spPr/>
      <dgm:t>
        <a:bodyPr/>
        <a:lstStyle/>
        <a:p>
          <a:endParaRPr lang="en-ZA"/>
        </a:p>
      </dgm:t>
    </dgm:pt>
    <dgm:pt modelId="{91367D2E-27E5-4830-A448-CF139339137D}">
      <dgm:prSet phldrT="[Text]"/>
      <dgm:spPr>
        <a:ln>
          <a:solidFill>
            <a:schemeClr val="tx1"/>
          </a:solidFill>
        </a:ln>
      </dgm:spPr>
      <dgm:t>
        <a:bodyPr/>
        <a:lstStyle/>
        <a:p>
          <a:r>
            <a:rPr lang="en-ZA" i="1" dirty="0" smtClean="0">
              <a:solidFill>
                <a:schemeClr val="tx1"/>
              </a:solidFill>
            </a:rPr>
            <a:t>The DHET to come up with mechanisms to deal with Non-performance</a:t>
          </a:r>
          <a:endParaRPr lang="en-ZA" i="1" dirty="0">
            <a:solidFill>
              <a:schemeClr val="tx1"/>
            </a:solidFill>
          </a:endParaRPr>
        </a:p>
      </dgm:t>
    </dgm:pt>
    <dgm:pt modelId="{DC9046FB-7F05-4156-A5B5-BC230ECBE170}" type="parTrans" cxnId="{7A1507FE-E8F7-4209-B8A5-A442962DCB59}">
      <dgm:prSet/>
      <dgm:spPr/>
      <dgm:t>
        <a:bodyPr/>
        <a:lstStyle/>
        <a:p>
          <a:endParaRPr lang="en-ZA"/>
        </a:p>
      </dgm:t>
    </dgm:pt>
    <dgm:pt modelId="{0E47C4B4-77B0-43E9-B772-1C3795919705}" type="sibTrans" cxnId="{7A1507FE-E8F7-4209-B8A5-A442962DCB59}">
      <dgm:prSet/>
      <dgm:spPr/>
      <dgm:t>
        <a:bodyPr/>
        <a:lstStyle/>
        <a:p>
          <a:endParaRPr lang="en-ZA"/>
        </a:p>
      </dgm:t>
    </dgm:pt>
    <dgm:pt modelId="{69A74B92-F9C5-4CEF-AD89-6330DA370517}">
      <dgm:prSet phldrT="[Text]"/>
      <dgm:spPr>
        <a:ln>
          <a:solidFill>
            <a:schemeClr val="tx1"/>
          </a:solidFill>
        </a:ln>
      </dgm:spPr>
      <dgm:t>
        <a:bodyPr/>
        <a:lstStyle/>
        <a:p>
          <a:r>
            <a:rPr lang="en-ZA" i="1" dirty="0" smtClean="0">
              <a:solidFill>
                <a:schemeClr val="tx1"/>
              </a:solidFill>
            </a:rPr>
            <a:t>Savings from shared services could be used to fund the QCTO functions</a:t>
          </a:r>
          <a:endParaRPr lang="en-ZA" i="1" dirty="0">
            <a:solidFill>
              <a:schemeClr val="tx1"/>
            </a:solidFill>
          </a:endParaRPr>
        </a:p>
      </dgm:t>
    </dgm:pt>
    <dgm:pt modelId="{A82E4442-A72F-4F88-AAF1-D33EDEA1D100}" type="parTrans" cxnId="{9F0FDC9A-14C4-47C6-A9CE-D78B0E4FDB8A}">
      <dgm:prSet/>
      <dgm:spPr/>
      <dgm:t>
        <a:bodyPr/>
        <a:lstStyle/>
        <a:p>
          <a:endParaRPr lang="en-ZA"/>
        </a:p>
      </dgm:t>
    </dgm:pt>
    <dgm:pt modelId="{BB012F3A-1FF4-4BFE-B75C-FEA282E2F7B6}" type="sibTrans" cxnId="{9F0FDC9A-14C4-47C6-A9CE-D78B0E4FDB8A}">
      <dgm:prSet/>
      <dgm:spPr/>
      <dgm:t>
        <a:bodyPr/>
        <a:lstStyle/>
        <a:p>
          <a:endParaRPr lang="en-ZA"/>
        </a:p>
      </dgm:t>
    </dgm:pt>
    <dgm:pt modelId="{EE46AF84-5A2F-47B1-B7FE-0328F885E39B}">
      <dgm:prSet phldrT="[Text]"/>
      <dgm:spPr>
        <a:ln>
          <a:solidFill>
            <a:schemeClr val="tx1"/>
          </a:solidFill>
        </a:ln>
      </dgm:spPr>
      <dgm:t>
        <a:bodyPr/>
        <a:lstStyle/>
        <a:p>
          <a:r>
            <a:rPr lang="en-ZA" dirty="0" smtClean="0"/>
            <a:t>Establishment of Shared Services </a:t>
          </a:r>
          <a:r>
            <a:rPr lang="en-ZA" i="1" dirty="0" smtClean="0">
              <a:solidFill>
                <a:schemeClr val="tx1"/>
              </a:solidFill>
            </a:rPr>
            <a:t>(administrative functions and IT)</a:t>
          </a:r>
          <a:endParaRPr lang="en-ZA" dirty="0">
            <a:solidFill>
              <a:schemeClr val="tx1"/>
            </a:solidFill>
          </a:endParaRPr>
        </a:p>
      </dgm:t>
    </dgm:pt>
    <dgm:pt modelId="{D25257AE-CA5E-487F-91DC-1ECBAF159D7C}" type="parTrans" cxnId="{35A72DEF-21B9-47F6-8DB5-F2CD121AEC9C}">
      <dgm:prSet/>
      <dgm:spPr/>
      <dgm:t>
        <a:bodyPr/>
        <a:lstStyle/>
        <a:p>
          <a:endParaRPr lang="en-ZA"/>
        </a:p>
      </dgm:t>
    </dgm:pt>
    <dgm:pt modelId="{F302C31F-F5AD-415F-9230-D97AB66A0774}" type="sibTrans" cxnId="{35A72DEF-21B9-47F6-8DB5-F2CD121AEC9C}">
      <dgm:prSet/>
      <dgm:spPr/>
      <dgm:t>
        <a:bodyPr/>
        <a:lstStyle/>
        <a:p>
          <a:endParaRPr lang="en-ZA"/>
        </a:p>
      </dgm:t>
    </dgm:pt>
    <dgm:pt modelId="{196A4F2D-EAA1-44B0-ABDF-4D548AFB350F}">
      <dgm:prSet phldrT="[Text]"/>
      <dgm:spPr>
        <a:ln>
          <a:solidFill>
            <a:schemeClr val="tx1"/>
          </a:solidFill>
        </a:ln>
      </dgm:spPr>
      <dgm:t>
        <a:bodyPr/>
        <a:lstStyle/>
        <a:p>
          <a:r>
            <a:rPr lang="en-ZA" i="1" dirty="0" smtClean="0">
              <a:solidFill>
                <a:schemeClr val="tx1"/>
              </a:solidFill>
            </a:rPr>
            <a:t>Strengthened, Restructured and Refocused NSA in order to carry out the M&amp;E function for the system</a:t>
          </a:r>
          <a:r>
            <a:rPr lang="en-ZA" i="1" dirty="0" smtClean="0">
              <a:solidFill>
                <a:srgbClr val="FF0000"/>
              </a:solidFill>
            </a:rPr>
            <a:t>.</a:t>
          </a:r>
          <a:endParaRPr lang="en-ZA" dirty="0"/>
        </a:p>
      </dgm:t>
    </dgm:pt>
    <dgm:pt modelId="{0824988D-2B99-412D-B3FE-3324C8EA2EC0}" type="parTrans" cxnId="{DE3357E1-BCF3-4A2D-84FD-564F41B07A11}">
      <dgm:prSet/>
      <dgm:spPr/>
      <dgm:t>
        <a:bodyPr/>
        <a:lstStyle/>
        <a:p>
          <a:endParaRPr lang="en-ZA"/>
        </a:p>
      </dgm:t>
    </dgm:pt>
    <dgm:pt modelId="{2333835F-F720-4BD0-A98D-64BDAFEDAF98}" type="sibTrans" cxnId="{DE3357E1-BCF3-4A2D-84FD-564F41B07A11}">
      <dgm:prSet/>
      <dgm:spPr/>
      <dgm:t>
        <a:bodyPr/>
        <a:lstStyle/>
        <a:p>
          <a:endParaRPr lang="en-ZA"/>
        </a:p>
      </dgm:t>
    </dgm:pt>
    <dgm:pt modelId="{6E96F623-4681-49B7-905F-8F916E37F2CF}">
      <dgm:prSet phldrT="[Text]"/>
      <dgm:spPr>
        <a:ln>
          <a:solidFill>
            <a:schemeClr val="tx1"/>
          </a:solidFill>
        </a:ln>
      </dgm:spPr>
      <dgm:t>
        <a:bodyPr/>
        <a:lstStyle/>
        <a:p>
          <a:r>
            <a:rPr lang="en-ZA" dirty="0" smtClean="0"/>
            <a:t>Providers will only be required to engage with one Quality Council to reduce complexities.</a:t>
          </a:r>
          <a:endParaRPr lang="en-ZA" dirty="0"/>
        </a:p>
      </dgm:t>
    </dgm:pt>
    <dgm:pt modelId="{C451A4F0-3032-4D87-B138-078BBA794EEE}" type="parTrans" cxnId="{2A4753DB-5964-488B-80B4-FD7F88D3B347}">
      <dgm:prSet/>
      <dgm:spPr/>
      <dgm:t>
        <a:bodyPr/>
        <a:lstStyle/>
        <a:p>
          <a:endParaRPr lang="en-US"/>
        </a:p>
      </dgm:t>
    </dgm:pt>
    <dgm:pt modelId="{A4E79CCA-C68C-4B14-B82B-660BD71E62F2}" type="sibTrans" cxnId="{2A4753DB-5964-488B-80B4-FD7F88D3B347}">
      <dgm:prSet/>
      <dgm:spPr/>
      <dgm:t>
        <a:bodyPr/>
        <a:lstStyle/>
        <a:p>
          <a:endParaRPr lang="en-US"/>
        </a:p>
      </dgm:t>
    </dgm:pt>
    <dgm:pt modelId="{4C62EE05-2D89-474A-A05C-001D4800AB68}" type="pres">
      <dgm:prSet presAssocID="{3EEC5E3D-CEAF-4FF2-86E9-79EA526DD9AC}" presName="diagram" presStyleCnt="0">
        <dgm:presLayoutVars>
          <dgm:dir/>
          <dgm:animLvl val="lvl"/>
          <dgm:resizeHandles val="exact"/>
        </dgm:presLayoutVars>
      </dgm:prSet>
      <dgm:spPr/>
    </dgm:pt>
    <dgm:pt modelId="{42F7193D-3854-4444-824F-EDC88949BFBB}" type="pres">
      <dgm:prSet presAssocID="{1275BB76-B26F-4702-9C78-1E8746863CCC}" presName="compNode" presStyleCnt="0"/>
      <dgm:spPr/>
    </dgm:pt>
    <dgm:pt modelId="{DC930AE2-474E-4F25-BBD6-3C2585E694CE}" type="pres">
      <dgm:prSet presAssocID="{1275BB76-B26F-4702-9C78-1E8746863CCC}" presName="childRect" presStyleLbl="bgAcc1" presStyleIdx="0" presStyleCnt="6" custLinFactNeighborX="-3664" custLinFactNeighborY="-4049">
        <dgm:presLayoutVars>
          <dgm:bulletEnabled val="1"/>
        </dgm:presLayoutVars>
      </dgm:prSet>
      <dgm:spPr/>
      <dgm:t>
        <a:bodyPr/>
        <a:lstStyle/>
        <a:p>
          <a:endParaRPr lang="en-ZA"/>
        </a:p>
      </dgm:t>
    </dgm:pt>
    <dgm:pt modelId="{14BD7359-A9F8-4D15-A871-062BBDD6655B}" type="pres">
      <dgm:prSet presAssocID="{1275BB76-B26F-4702-9C78-1E8746863CCC}" presName="parentText" presStyleLbl="node1" presStyleIdx="0" presStyleCnt="0">
        <dgm:presLayoutVars>
          <dgm:chMax val="0"/>
          <dgm:bulletEnabled val="1"/>
        </dgm:presLayoutVars>
      </dgm:prSet>
      <dgm:spPr/>
      <dgm:t>
        <a:bodyPr/>
        <a:lstStyle/>
        <a:p>
          <a:endParaRPr lang="en-ZA"/>
        </a:p>
      </dgm:t>
    </dgm:pt>
    <dgm:pt modelId="{06D28949-50DD-4727-9E8C-80D6525EA87F}" type="pres">
      <dgm:prSet presAssocID="{1275BB76-B26F-4702-9C78-1E8746863CCC}" presName="parentRect" presStyleLbl="alignNode1" presStyleIdx="0" presStyleCnt="6" custLinFactNeighborX="-3664" custLinFactNeighborY="-12165"/>
      <dgm:spPr/>
      <dgm:t>
        <a:bodyPr/>
        <a:lstStyle/>
        <a:p>
          <a:endParaRPr lang="en-ZA"/>
        </a:p>
      </dgm:t>
    </dgm:pt>
    <dgm:pt modelId="{46E9C237-6DA5-45EF-BC9B-5DA5A41C5DC0}" type="pres">
      <dgm:prSet presAssocID="{1275BB76-B26F-4702-9C78-1E8746863CCC}" presName="adorn" presStyleLbl="fgAccFollowNode1" presStyleIdx="0" presStyleCnt="6" custFlipVert="1" custScaleX="7312" custScaleY="32572" custLinFactX="412988" custLinFactY="139402" custLinFactNeighborX="500000" custLinFactNeighborY="200000"/>
      <dgm:spPr>
        <a:solidFill>
          <a:schemeClr val="bg1">
            <a:alpha val="90000"/>
          </a:schemeClr>
        </a:solidFill>
      </dgm:spPr>
    </dgm:pt>
    <dgm:pt modelId="{303C3816-E181-439D-95FC-6F94D26F4038}" type="pres">
      <dgm:prSet presAssocID="{297F6839-B5B7-43C1-9486-E0603B6BD44F}" presName="sibTrans" presStyleLbl="sibTrans2D1" presStyleIdx="0" presStyleCnt="0"/>
      <dgm:spPr/>
      <dgm:t>
        <a:bodyPr/>
        <a:lstStyle/>
        <a:p>
          <a:endParaRPr lang="en-ZA"/>
        </a:p>
      </dgm:t>
    </dgm:pt>
    <dgm:pt modelId="{1B92EBDB-6C3F-4153-837F-7204FD962A97}" type="pres">
      <dgm:prSet presAssocID="{68A5C562-B63C-4D2F-A793-D3DEA4DE5527}" presName="compNode" presStyleCnt="0"/>
      <dgm:spPr/>
    </dgm:pt>
    <dgm:pt modelId="{2DF8F641-855A-4B4E-9DE7-BE7A199C648D}" type="pres">
      <dgm:prSet presAssocID="{68A5C562-B63C-4D2F-A793-D3DEA4DE5527}" presName="childRect" presStyleLbl="bgAcc1" presStyleIdx="1" presStyleCnt="6" custLinFactNeighborX="250" custLinFactNeighborY="-4134">
        <dgm:presLayoutVars>
          <dgm:bulletEnabled val="1"/>
        </dgm:presLayoutVars>
      </dgm:prSet>
      <dgm:spPr/>
      <dgm:t>
        <a:bodyPr/>
        <a:lstStyle/>
        <a:p>
          <a:endParaRPr lang="en-ZA"/>
        </a:p>
      </dgm:t>
    </dgm:pt>
    <dgm:pt modelId="{9E7D1AF3-98BF-4FCC-B1B7-3A56BC383406}" type="pres">
      <dgm:prSet presAssocID="{68A5C562-B63C-4D2F-A793-D3DEA4DE5527}" presName="parentText" presStyleLbl="node1" presStyleIdx="0" presStyleCnt="0">
        <dgm:presLayoutVars>
          <dgm:chMax val="0"/>
          <dgm:bulletEnabled val="1"/>
        </dgm:presLayoutVars>
      </dgm:prSet>
      <dgm:spPr/>
      <dgm:t>
        <a:bodyPr/>
        <a:lstStyle/>
        <a:p>
          <a:endParaRPr lang="en-ZA"/>
        </a:p>
      </dgm:t>
    </dgm:pt>
    <dgm:pt modelId="{94609E63-218C-446C-B2C0-B6148F4ADA49}" type="pres">
      <dgm:prSet presAssocID="{68A5C562-B63C-4D2F-A793-D3DEA4DE5527}" presName="parentRect" presStyleLbl="alignNode1" presStyleIdx="1" presStyleCnt="6" custLinFactNeighborX="0" custLinFactNeighborY="-26000"/>
      <dgm:spPr/>
      <dgm:t>
        <a:bodyPr/>
        <a:lstStyle/>
        <a:p>
          <a:endParaRPr lang="en-ZA"/>
        </a:p>
      </dgm:t>
    </dgm:pt>
    <dgm:pt modelId="{6815502B-6A7F-4599-8090-C2C46F4625DD}" type="pres">
      <dgm:prSet presAssocID="{68A5C562-B63C-4D2F-A793-D3DEA4DE5527}" presName="adorn" presStyleLbl="fgAccFollowNode1" presStyleIdx="1" presStyleCnt="6" custFlipVert="1" custScaleX="7133" custScaleY="14978" custLinFactX="-185773" custLinFactNeighborX="-200000" custLinFactNeighborY="98191"/>
      <dgm:spPr>
        <a:solidFill>
          <a:schemeClr val="bg1">
            <a:alpha val="90000"/>
          </a:schemeClr>
        </a:solidFill>
      </dgm:spPr>
    </dgm:pt>
    <dgm:pt modelId="{3A0B2F4D-5D70-4343-8674-C58B4C6F8BC3}" type="pres">
      <dgm:prSet presAssocID="{23B45ACA-51C5-4715-9C85-C6A774DB88FE}" presName="sibTrans" presStyleLbl="sibTrans2D1" presStyleIdx="0" presStyleCnt="0"/>
      <dgm:spPr/>
      <dgm:t>
        <a:bodyPr/>
        <a:lstStyle/>
        <a:p>
          <a:endParaRPr lang="en-ZA"/>
        </a:p>
      </dgm:t>
    </dgm:pt>
    <dgm:pt modelId="{E40451B5-79A0-443A-8B68-4F94A6CB9C02}" type="pres">
      <dgm:prSet presAssocID="{38105004-E923-4FFD-9D19-6A7CC5E191CE}" presName="compNode" presStyleCnt="0"/>
      <dgm:spPr/>
    </dgm:pt>
    <dgm:pt modelId="{68670D73-76B0-4004-B8E6-783B737AF5A5}" type="pres">
      <dgm:prSet presAssocID="{38105004-E923-4FFD-9D19-6A7CC5E191CE}" presName="childRect" presStyleLbl="bgAcc1" presStyleIdx="2" presStyleCnt="6" custLinFactNeighborX="-210" custLinFactNeighborY="-1459">
        <dgm:presLayoutVars>
          <dgm:bulletEnabled val="1"/>
        </dgm:presLayoutVars>
      </dgm:prSet>
      <dgm:spPr/>
      <dgm:t>
        <a:bodyPr/>
        <a:lstStyle/>
        <a:p>
          <a:endParaRPr lang="en-ZA"/>
        </a:p>
      </dgm:t>
    </dgm:pt>
    <dgm:pt modelId="{95CF710B-134B-4D4A-B31B-D2A6C9C61CA1}" type="pres">
      <dgm:prSet presAssocID="{38105004-E923-4FFD-9D19-6A7CC5E191CE}" presName="parentText" presStyleLbl="node1" presStyleIdx="0" presStyleCnt="0">
        <dgm:presLayoutVars>
          <dgm:chMax val="0"/>
          <dgm:bulletEnabled val="1"/>
        </dgm:presLayoutVars>
      </dgm:prSet>
      <dgm:spPr/>
      <dgm:t>
        <a:bodyPr/>
        <a:lstStyle/>
        <a:p>
          <a:endParaRPr lang="en-ZA"/>
        </a:p>
      </dgm:t>
    </dgm:pt>
    <dgm:pt modelId="{09337B05-02DE-4B40-8B82-1660E50FCE0E}" type="pres">
      <dgm:prSet presAssocID="{38105004-E923-4FFD-9D19-6A7CC5E191CE}" presName="parentRect" presStyleLbl="alignNode1" presStyleIdx="2" presStyleCnt="6" custLinFactNeighborX="-371" custLinFactNeighborY="-15933"/>
      <dgm:spPr/>
      <dgm:t>
        <a:bodyPr/>
        <a:lstStyle/>
        <a:p>
          <a:endParaRPr lang="en-ZA"/>
        </a:p>
      </dgm:t>
    </dgm:pt>
    <dgm:pt modelId="{2FAA62CD-04F1-444B-94CD-C7C1F65CE543}" type="pres">
      <dgm:prSet presAssocID="{38105004-E923-4FFD-9D19-6A7CC5E191CE}" presName="adorn" presStyleLbl="fgAccFollowNode1" presStyleIdx="2" presStyleCnt="6" custFlipVert="1" custScaleX="7133" custScaleY="37835" custLinFactX="100000" custLinFactNeighborX="107291" custLinFactNeighborY="82147"/>
      <dgm:spPr>
        <a:solidFill>
          <a:schemeClr val="bg1">
            <a:alpha val="90000"/>
          </a:schemeClr>
        </a:solidFill>
      </dgm:spPr>
    </dgm:pt>
    <dgm:pt modelId="{279805DD-5805-46A5-9167-A90E53C7629C}" type="pres">
      <dgm:prSet presAssocID="{7CB6801A-8DD0-4481-A16B-EF61D821DF95}" presName="sibTrans" presStyleLbl="sibTrans2D1" presStyleIdx="0" presStyleCnt="0"/>
      <dgm:spPr/>
      <dgm:t>
        <a:bodyPr/>
        <a:lstStyle/>
        <a:p>
          <a:endParaRPr lang="en-ZA"/>
        </a:p>
      </dgm:t>
    </dgm:pt>
    <dgm:pt modelId="{476E134A-24B8-4B64-BCF2-9D75E642F3E0}" type="pres">
      <dgm:prSet presAssocID="{90EA7D83-D522-439D-B74E-9CD3A23C97FE}" presName="compNode" presStyleCnt="0"/>
      <dgm:spPr/>
    </dgm:pt>
    <dgm:pt modelId="{94CFA83B-A844-45DD-B85C-78662833703A}" type="pres">
      <dgm:prSet presAssocID="{90EA7D83-D522-439D-B74E-9CD3A23C97FE}" presName="childRect" presStyleLbl="bgAcc1" presStyleIdx="3" presStyleCnt="6">
        <dgm:presLayoutVars>
          <dgm:bulletEnabled val="1"/>
        </dgm:presLayoutVars>
      </dgm:prSet>
      <dgm:spPr/>
      <dgm:t>
        <a:bodyPr/>
        <a:lstStyle/>
        <a:p>
          <a:endParaRPr lang="en-ZA"/>
        </a:p>
      </dgm:t>
    </dgm:pt>
    <dgm:pt modelId="{73216191-17F7-4E2F-8C9F-2D2DE8B13DF7}" type="pres">
      <dgm:prSet presAssocID="{90EA7D83-D522-439D-B74E-9CD3A23C97FE}" presName="parentText" presStyleLbl="node1" presStyleIdx="0" presStyleCnt="0">
        <dgm:presLayoutVars>
          <dgm:chMax val="0"/>
          <dgm:bulletEnabled val="1"/>
        </dgm:presLayoutVars>
      </dgm:prSet>
      <dgm:spPr/>
      <dgm:t>
        <a:bodyPr/>
        <a:lstStyle/>
        <a:p>
          <a:endParaRPr lang="en-ZA"/>
        </a:p>
      </dgm:t>
    </dgm:pt>
    <dgm:pt modelId="{A2A59C3C-3593-483F-8D7A-618F5E3C7EB7}" type="pres">
      <dgm:prSet presAssocID="{90EA7D83-D522-439D-B74E-9CD3A23C97FE}" presName="parentRect" presStyleLbl="alignNode1" presStyleIdx="3" presStyleCnt="6"/>
      <dgm:spPr/>
      <dgm:t>
        <a:bodyPr/>
        <a:lstStyle/>
        <a:p>
          <a:endParaRPr lang="en-ZA"/>
        </a:p>
      </dgm:t>
    </dgm:pt>
    <dgm:pt modelId="{B4304022-6C7A-4940-B5A0-A0709F919257}" type="pres">
      <dgm:prSet presAssocID="{90EA7D83-D522-439D-B74E-9CD3A23C97FE}" presName="adorn" presStyleLbl="fgAccFollowNode1" presStyleIdx="3" presStyleCnt="6" custFlipVert="1" custFlipHor="1" custScaleX="13569" custScaleY="20864" custLinFactX="400000" custLinFactNeighborX="401353" custLinFactNeighborY="354"/>
      <dgm:spPr>
        <a:solidFill>
          <a:schemeClr val="bg1"/>
        </a:solidFill>
      </dgm:spPr>
    </dgm:pt>
    <dgm:pt modelId="{B8A50DB1-66BD-4703-8F20-3A4D323184B1}" type="pres">
      <dgm:prSet presAssocID="{D46D9ED4-3D80-48C0-9937-8842BECDC26F}" presName="sibTrans" presStyleLbl="sibTrans2D1" presStyleIdx="0" presStyleCnt="0"/>
      <dgm:spPr/>
      <dgm:t>
        <a:bodyPr/>
        <a:lstStyle/>
        <a:p>
          <a:endParaRPr lang="en-ZA"/>
        </a:p>
      </dgm:t>
    </dgm:pt>
    <dgm:pt modelId="{8AA20184-ED58-424B-91A0-6CD841ED1A8C}" type="pres">
      <dgm:prSet presAssocID="{CB4C6DAA-E7D0-4C12-A83D-C677AE0C8E8D}" presName="compNode" presStyleCnt="0"/>
      <dgm:spPr/>
    </dgm:pt>
    <dgm:pt modelId="{0E0712E2-2C31-4D50-9040-5587BF5834D5}" type="pres">
      <dgm:prSet presAssocID="{CB4C6DAA-E7D0-4C12-A83D-C677AE0C8E8D}" presName="childRect" presStyleLbl="bgAcc1" presStyleIdx="4" presStyleCnt="6">
        <dgm:presLayoutVars>
          <dgm:bulletEnabled val="1"/>
        </dgm:presLayoutVars>
      </dgm:prSet>
      <dgm:spPr/>
      <dgm:t>
        <a:bodyPr/>
        <a:lstStyle/>
        <a:p>
          <a:endParaRPr lang="en-ZA"/>
        </a:p>
      </dgm:t>
    </dgm:pt>
    <dgm:pt modelId="{23F0F70D-9DE1-4D23-A262-C8CB810E28C3}" type="pres">
      <dgm:prSet presAssocID="{CB4C6DAA-E7D0-4C12-A83D-C677AE0C8E8D}" presName="parentText" presStyleLbl="node1" presStyleIdx="0" presStyleCnt="0">
        <dgm:presLayoutVars>
          <dgm:chMax val="0"/>
          <dgm:bulletEnabled val="1"/>
        </dgm:presLayoutVars>
      </dgm:prSet>
      <dgm:spPr/>
      <dgm:t>
        <a:bodyPr/>
        <a:lstStyle/>
        <a:p>
          <a:endParaRPr lang="en-ZA"/>
        </a:p>
      </dgm:t>
    </dgm:pt>
    <dgm:pt modelId="{68548B59-7882-4D47-B30A-D96DAF25C61D}" type="pres">
      <dgm:prSet presAssocID="{CB4C6DAA-E7D0-4C12-A83D-C677AE0C8E8D}" presName="parentRect" presStyleLbl="alignNode1" presStyleIdx="4" presStyleCnt="6"/>
      <dgm:spPr/>
      <dgm:t>
        <a:bodyPr/>
        <a:lstStyle/>
        <a:p>
          <a:endParaRPr lang="en-ZA"/>
        </a:p>
      </dgm:t>
    </dgm:pt>
    <dgm:pt modelId="{2DD7F488-8318-4E35-B722-5FDF9D23679A}" type="pres">
      <dgm:prSet presAssocID="{CB4C6DAA-E7D0-4C12-A83D-C677AE0C8E8D}" presName="adorn" presStyleLbl="fgAccFollowNode1" presStyleIdx="4" presStyleCnt="6" custFlipVert="1" custFlipHor="1" custScaleX="34065" custScaleY="24333" custLinFactX="205590" custLinFactNeighborX="300000" custLinFactNeighborY="2089"/>
      <dgm:spPr>
        <a:solidFill>
          <a:schemeClr val="bg1">
            <a:alpha val="90000"/>
          </a:schemeClr>
        </a:solidFill>
      </dgm:spPr>
    </dgm:pt>
    <dgm:pt modelId="{06D74255-CF10-4D04-819A-2381FB68706C}" type="pres">
      <dgm:prSet presAssocID="{5E14B16B-43F5-4658-8763-D00C7301475D}" presName="sibTrans" presStyleLbl="sibTrans2D1" presStyleIdx="0" presStyleCnt="0"/>
      <dgm:spPr/>
      <dgm:t>
        <a:bodyPr/>
        <a:lstStyle/>
        <a:p>
          <a:endParaRPr lang="en-ZA"/>
        </a:p>
      </dgm:t>
    </dgm:pt>
    <dgm:pt modelId="{9E7E7E64-77AA-496E-ABE0-93B106945373}" type="pres">
      <dgm:prSet presAssocID="{F0723C9B-7441-4550-8640-9219138C9E26}" presName="compNode" presStyleCnt="0"/>
      <dgm:spPr/>
    </dgm:pt>
    <dgm:pt modelId="{2CD2AC41-30A3-49AC-85B9-4693552E1D7A}" type="pres">
      <dgm:prSet presAssocID="{F0723C9B-7441-4550-8640-9219138C9E26}" presName="childRect" presStyleLbl="bgAcc1" presStyleIdx="5" presStyleCnt="6">
        <dgm:presLayoutVars>
          <dgm:bulletEnabled val="1"/>
        </dgm:presLayoutVars>
      </dgm:prSet>
      <dgm:spPr/>
      <dgm:t>
        <a:bodyPr/>
        <a:lstStyle/>
        <a:p>
          <a:endParaRPr lang="en-ZA"/>
        </a:p>
      </dgm:t>
    </dgm:pt>
    <dgm:pt modelId="{AC09B256-DD38-4F9E-BFF5-6711EE2B3EE6}" type="pres">
      <dgm:prSet presAssocID="{F0723C9B-7441-4550-8640-9219138C9E26}" presName="parentText" presStyleLbl="node1" presStyleIdx="0" presStyleCnt="0">
        <dgm:presLayoutVars>
          <dgm:chMax val="0"/>
          <dgm:bulletEnabled val="1"/>
        </dgm:presLayoutVars>
      </dgm:prSet>
      <dgm:spPr/>
      <dgm:t>
        <a:bodyPr/>
        <a:lstStyle/>
        <a:p>
          <a:endParaRPr lang="en-ZA"/>
        </a:p>
      </dgm:t>
    </dgm:pt>
    <dgm:pt modelId="{D7514E64-40BA-4CD9-B5A8-5DE0A5132DCA}" type="pres">
      <dgm:prSet presAssocID="{F0723C9B-7441-4550-8640-9219138C9E26}" presName="parentRect" presStyleLbl="alignNode1" presStyleIdx="5" presStyleCnt="6" custLinFactNeighborX="-280" custLinFactNeighborY="-1222"/>
      <dgm:spPr/>
      <dgm:t>
        <a:bodyPr/>
        <a:lstStyle/>
        <a:p>
          <a:endParaRPr lang="en-ZA"/>
        </a:p>
      </dgm:t>
    </dgm:pt>
    <dgm:pt modelId="{89E3BB97-C968-4838-A81B-6A6351BE6B3F}" type="pres">
      <dgm:prSet presAssocID="{F0723C9B-7441-4550-8640-9219138C9E26}" presName="adorn" presStyleLbl="fgAccFollowNode1" presStyleIdx="5" presStyleCnt="6" custFlipHor="1" custScaleX="35923" custScaleY="20156" custLinFactX="63824" custLinFactNeighborX="100000" custLinFactNeighborY="-1727"/>
      <dgm:spPr>
        <a:solidFill>
          <a:schemeClr val="bg1">
            <a:alpha val="90000"/>
          </a:schemeClr>
        </a:solidFill>
      </dgm:spPr>
    </dgm:pt>
  </dgm:ptLst>
  <dgm:cxnLst>
    <dgm:cxn modelId="{DF6D9906-4C13-4A30-A7B4-02A0C9C24A32}" type="presOf" srcId="{7CB6801A-8DD0-4481-A16B-EF61D821DF95}" destId="{279805DD-5805-46A5-9167-A90E53C7629C}" srcOrd="0" destOrd="0" presId="urn:microsoft.com/office/officeart/2005/8/layout/bList2"/>
    <dgm:cxn modelId="{BC3EF8C5-88DE-42AD-AC81-EF4D13041887}" type="presOf" srcId="{D46D9ED4-3D80-48C0-9937-8842BECDC26F}" destId="{B8A50DB1-66BD-4703-8F20-3A4D323184B1}" srcOrd="0" destOrd="0" presId="urn:microsoft.com/office/officeart/2005/8/layout/bList2"/>
    <dgm:cxn modelId="{3A7DAC13-911B-4CAE-A5E8-A5C1BA92F919}" srcId="{1275BB76-B26F-4702-9C78-1E8746863CCC}" destId="{D0947396-B88B-4C66-B9D4-D394B6A99730}" srcOrd="1" destOrd="0" parTransId="{29624144-8225-4425-93CC-2A57F37D7846}" sibTransId="{20C439F9-93D3-4BB1-97B4-3E4AABCAB6AD}"/>
    <dgm:cxn modelId="{05A846B5-6A9C-4B35-83E7-373EE35BD03A}" type="presOf" srcId="{91367D2E-27E5-4830-A448-CF139339137D}" destId="{94CFA83B-A844-45DD-B85C-78662833703A}" srcOrd="0" destOrd="2" presId="urn:microsoft.com/office/officeart/2005/8/layout/bList2"/>
    <dgm:cxn modelId="{2FA6AC89-52FA-4839-99AE-4D93970D53F1}" type="presOf" srcId="{FC68C415-4428-4CFF-8E16-B7FA4454C0D0}" destId="{68670D73-76B0-4004-B8E6-783B737AF5A5}" srcOrd="0" destOrd="1" presId="urn:microsoft.com/office/officeart/2005/8/layout/bList2"/>
    <dgm:cxn modelId="{EE629355-32B7-4B11-A2BE-1FF3ED0817C0}" type="presOf" srcId="{EE46AF84-5A2F-47B1-B7FE-0328F885E39B}" destId="{DC930AE2-474E-4F25-BBD6-3C2585E694CE}" srcOrd="0" destOrd="2" presId="urn:microsoft.com/office/officeart/2005/8/layout/bList2"/>
    <dgm:cxn modelId="{CD44D2A0-B01B-43E2-ADE3-2CC3BE03FB38}" type="presOf" srcId="{1275BB76-B26F-4702-9C78-1E8746863CCC}" destId="{06D28949-50DD-4727-9E8C-80D6525EA87F}" srcOrd="1" destOrd="0" presId="urn:microsoft.com/office/officeart/2005/8/layout/bList2"/>
    <dgm:cxn modelId="{40DA592F-3E29-4149-8168-400920E8EC56}" type="presOf" srcId="{D0947396-B88B-4C66-B9D4-D394B6A99730}" destId="{DC930AE2-474E-4F25-BBD6-3C2585E694CE}" srcOrd="0" destOrd="1" presId="urn:microsoft.com/office/officeart/2005/8/layout/bList2"/>
    <dgm:cxn modelId="{4C1D8B36-8B4E-4C08-B9DB-614B15B0AE1E}" type="presOf" srcId="{196A4F2D-EAA1-44B0-ABDF-4D548AFB350F}" destId="{2CD2AC41-30A3-49AC-85B9-4693552E1D7A}" srcOrd="0" destOrd="1" presId="urn:microsoft.com/office/officeart/2005/8/layout/bList2"/>
    <dgm:cxn modelId="{AE96211B-0EF8-4921-BF80-DC9E960405A5}" type="presOf" srcId="{297F6839-B5B7-43C1-9486-E0603B6BD44F}" destId="{303C3816-E181-439D-95FC-6F94D26F4038}" srcOrd="0" destOrd="0" presId="urn:microsoft.com/office/officeart/2005/8/layout/bList2"/>
    <dgm:cxn modelId="{B0936F1F-1180-45DE-8F1A-3738D54A8242}" srcId="{3EEC5E3D-CEAF-4FF2-86E9-79EA526DD9AC}" destId="{1275BB76-B26F-4702-9C78-1E8746863CCC}" srcOrd="0" destOrd="0" parTransId="{FA7134E4-EC5A-4BA3-A565-7EBF8F5CBFB9}" sibTransId="{297F6839-B5B7-43C1-9486-E0603B6BD44F}"/>
    <dgm:cxn modelId="{F92B52BB-ABE2-4233-B52C-147246A98032}" type="presOf" srcId="{1275BB76-B26F-4702-9C78-1E8746863CCC}" destId="{14BD7359-A9F8-4D15-A871-062BBDD6655B}" srcOrd="0" destOrd="0" presId="urn:microsoft.com/office/officeart/2005/8/layout/bList2"/>
    <dgm:cxn modelId="{63BBB2BE-0FB6-438F-8E9A-717056A15B2D}" srcId="{3EEC5E3D-CEAF-4FF2-86E9-79EA526DD9AC}" destId="{38105004-E923-4FFD-9D19-6A7CC5E191CE}" srcOrd="2" destOrd="0" parTransId="{658CB161-5B1C-494F-82E4-0802B3858CE3}" sibTransId="{7CB6801A-8DD0-4481-A16B-EF61D821DF95}"/>
    <dgm:cxn modelId="{DF962113-9B05-4AE7-9229-7C9A4EA8FF37}" srcId="{CB4C6DAA-E7D0-4C12-A83D-C677AE0C8E8D}" destId="{0B48871F-CBF3-47F0-9ACC-E47FB3DC2895}" srcOrd="1" destOrd="0" parTransId="{32CE0ED2-8603-4860-A2E6-D973F89FF01D}" sibTransId="{D159884B-209D-4EB6-90A0-8D9BB6425D98}"/>
    <dgm:cxn modelId="{9A6F1EFF-34FE-4867-BA97-D2B168456CD6}" type="presOf" srcId="{F0723C9B-7441-4550-8640-9219138C9E26}" destId="{AC09B256-DD38-4F9E-BFF5-6711EE2B3EE6}" srcOrd="0" destOrd="0" presId="urn:microsoft.com/office/officeart/2005/8/layout/bList2"/>
    <dgm:cxn modelId="{68F804E6-2EB8-4E12-8B8B-3BD3AEB1D4AD}" type="presOf" srcId="{68A5C562-B63C-4D2F-A793-D3DEA4DE5527}" destId="{94609E63-218C-446C-B2C0-B6148F4ADA49}" srcOrd="1" destOrd="0" presId="urn:microsoft.com/office/officeart/2005/8/layout/bList2"/>
    <dgm:cxn modelId="{CD6A121F-63A0-40D1-9AA0-A96281FCB143}" type="presOf" srcId="{3235A2C2-F818-4003-A096-338791908276}" destId="{2DF8F641-855A-4B4E-9DE7-BE7A199C648D}" srcOrd="0" destOrd="1" presId="urn:microsoft.com/office/officeart/2005/8/layout/bList2"/>
    <dgm:cxn modelId="{145B0A29-5399-40FB-B312-8B6022346C79}" type="presOf" srcId="{3EEC5E3D-CEAF-4FF2-86E9-79EA526DD9AC}" destId="{4C62EE05-2D89-474A-A05C-001D4800AB68}" srcOrd="0" destOrd="0" presId="urn:microsoft.com/office/officeart/2005/8/layout/bList2"/>
    <dgm:cxn modelId="{BBA77851-F7BE-42F9-B6B9-F965F191AFDF}" type="presOf" srcId="{38105004-E923-4FFD-9D19-6A7CC5E191CE}" destId="{09337B05-02DE-4B40-8B82-1660E50FCE0E}" srcOrd="1" destOrd="0" presId="urn:microsoft.com/office/officeart/2005/8/layout/bList2"/>
    <dgm:cxn modelId="{59D2753E-41E8-46CF-B845-D2AE82A95F5C}" type="presOf" srcId="{CB4C6DAA-E7D0-4C12-A83D-C677AE0C8E8D}" destId="{68548B59-7882-4D47-B30A-D96DAF25C61D}" srcOrd="1" destOrd="0" presId="urn:microsoft.com/office/officeart/2005/8/layout/bList2"/>
    <dgm:cxn modelId="{80742F0E-9AE2-400F-8CA0-7590B2C46936}" srcId="{1275BB76-B26F-4702-9C78-1E8746863CCC}" destId="{8818A9AB-FCC0-4E81-97D9-0718B4CEEA78}" srcOrd="0" destOrd="0" parTransId="{5D422E22-694D-4EAD-B0FC-1415C6BC8BCE}" sibTransId="{58CEDE40-590E-4217-9EF6-C6B10B693560}"/>
    <dgm:cxn modelId="{9F0FDC9A-14C4-47C6-A9CE-D78B0E4FDB8A}" srcId="{CB4C6DAA-E7D0-4C12-A83D-C677AE0C8E8D}" destId="{69A74B92-F9C5-4CEF-AD89-6330DA370517}" srcOrd="2" destOrd="0" parTransId="{A82E4442-A72F-4F88-AAF1-D33EDEA1D100}" sibTransId="{BB012F3A-1FF4-4BFE-B75C-FEA282E2F7B6}"/>
    <dgm:cxn modelId="{58250CAA-4585-4A93-B7A6-BFE04EBB926F}" srcId="{90EA7D83-D522-439D-B74E-9CD3A23C97FE}" destId="{C4EB8ECD-6FB7-4D12-A35E-4B292BD64E5C}" srcOrd="1" destOrd="0" parTransId="{88FF4677-A26E-4553-8A73-D36FA7903BD5}" sibTransId="{4D5795D4-2772-4AA2-9DE4-339871644081}"/>
    <dgm:cxn modelId="{DAA0306B-198E-4FE0-A4FF-56BBD94555FB}" srcId="{3EEC5E3D-CEAF-4FF2-86E9-79EA526DD9AC}" destId="{68A5C562-B63C-4D2F-A793-D3DEA4DE5527}" srcOrd="1" destOrd="0" parTransId="{22AAAC4B-EA8C-4CDE-BAB3-C4C8D5FA5694}" sibTransId="{23B45ACA-51C5-4715-9C85-C6A774DB88FE}"/>
    <dgm:cxn modelId="{DE3357E1-BCF3-4A2D-84FD-564F41B07A11}" srcId="{F0723C9B-7441-4550-8640-9219138C9E26}" destId="{196A4F2D-EAA1-44B0-ABDF-4D548AFB350F}" srcOrd="1" destOrd="0" parTransId="{0824988D-2B99-412D-B3FE-3324C8EA2EC0}" sibTransId="{2333835F-F720-4BD0-A98D-64BDAFEDAF98}"/>
    <dgm:cxn modelId="{3EA0CB8A-917D-4645-AC01-D78D99E9354D}" srcId="{3EEC5E3D-CEAF-4FF2-86E9-79EA526DD9AC}" destId="{F0723C9B-7441-4550-8640-9219138C9E26}" srcOrd="5" destOrd="0" parTransId="{07E26727-3651-4FDC-8BA7-70E1A8ACBB99}" sibTransId="{D91AC6B9-FDC3-475A-B365-862E845F148E}"/>
    <dgm:cxn modelId="{2B13453A-D785-45D6-83F2-8656C76DA955}" type="presOf" srcId="{90EA7D83-D522-439D-B74E-9CD3A23C97FE}" destId="{73216191-17F7-4E2F-8C9F-2D2DE8B13DF7}" srcOrd="0" destOrd="0" presId="urn:microsoft.com/office/officeart/2005/8/layout/bList2"/>
    <dgm:cxn modelId="{93D439EA-A348-41E9-97FA-96537CB87426}" srcId="{68A5C562-B63C-4D2F-A793-D3DEA4DE5527}" destId="{205E5024-1013-439A-81A1-16B3A1B7B7A2}" srcOrd="2" destOrd="0" parTransId="{47464DE1-F203-495E-A1DA-BD8E49FCCAC8}" sibTransId="{AC056D46-CFF2-4B8A-B099-77FE089A2A73}"/>
    <dgm:cxn modelId="{21913449-BB2F-413B-AB3D-F95D3684567A}" type="presOf" srcId="{73913B25-24A0-4913-A749-A2C3E6BBFAF3}" destId="{2CD2AC41-30A3-49AC-85B9-4693552E1D7A}" srcOrd="0" destOrd="0" presId="urn:microsoft.com/office/officeart/2005/8/layout/bList2"/>
    <dgm:cxn modelId="{9C40EBBF-7DC6-4B32-ACA3-84C4442A39BF}" type="presOf" srcId="{C4EB8ECD-6FB7-4D12-A35E-4B292BD64E5C}" destId="{94CFA83B-A844-45DD-B85C-78662833703A}" srcOrd="0" destOrd="1" presId="urn:microsoft.com/office/officeart/2005/8/layout/bList2"/>
    <dgm:cxn modelId="{8E05B181-6F5A-40B7-9291-D14ECFAC56AD}" type="presOf" srcId="{B1EAA11D-8A76-4F01-B893-9CE9FBB5D476}" destId="{2DF8F641-855A-4B4E-9DE7-BE7A199C648D}" srcOrd="0" destOrd="3" presId="urn:microsoft.com/office/officeart/2005/8/layout/bList2"/>
    <dgm:cxn modelId="{4C1FE6DA-56AE-46E5-99A1-AE39EEE6158D}" srcId="{68A5C562-B63C-4D2F-A793-D3DEA4DE5527}" destId="{273C6446-7A63-4D5A-8171-FBF9030FF485}" srcOrd="0" destOrd="0" parTransId="{8EE702C0-E271-4163-AF2C-8EFC9FAAD6FD}" sibTransId="{B41C8480-12ED-4C29-9BFF-E99BFD3401B3}"/>
    <dgm:cxn modelId="{75BA0EEE-7F6E-4D4A-BA60-F3FD64A38346}" type="presOf" srcId="{F7C0D080-2D34-4FEA-8F36-692A849DBC46}" destId="{68670D73-76B0-4004-B8E6-783B737AF5A5}" srcOrd="0" destOrd="0" presId="urn:microsoft.com/office/officeart/2005/8/layout/bList2"/>
    <dgm:cxn modelId="{7A1507FE-E8F7-4209-B8A5-A442962DCB59}" srcId="{90EA7D83-D522-439D-B74E-9CD3A23C97FE}" destId="{91367D2E-27E5-4830-A448-CF139339137D}" srcOrd="2" destOrd="0" parTransId="{DC9046FB-7F05-4156-A5B5-BC230ECBE170}" sibTransId="{0E47C4B4-77B0-43E9-B772-1C3795919705}"/>
    <dgm:cxn modelId="{508637BA-19B5-454C-A12C-093A7867CA47}" srcId="{3EEC5E3D-CEAF-4FF2-86E9-79EA526DD9AC}" destId="{90EA7D83-D522-439D-B74E-9CD3A23C97FE}" srcOrd="3" destOrd="0" parTransId="{AC338841-BC14-4BF3-99DB-806D2C63376F}" sibTransId="{D46D9ED4-3D80-48C0-9937-8842BECDC26F}"/>
    <dgm:cxn modelId="{2A4753DB-5964-488B-80B4-FD7F88D3B347}" srcId="{38105004-E923-4FFD-9D19-6A7CC5E191CE}" destId="{6E96F623-4681-49B7-905F-8F916E37F2CF}" srcOrd="2" destOrd="0" parTransId="{C451A4F0-3032-4D87-B138-078BBA794EEE}" sibTransId="{A4E79CCA-C68C-4B14-B82B-660BD71E62F2}"/>
    <dgm:cxn modelId="{73242FD9-5B9B-40F0-9089-222F1DEA827D}" type="presOf" srcId="{90EA7D83-D522-439D-B74E-9CD3A23C97FE}" destId="{A2A59C3C-3593-483F-8D7A-618F5E3C7EB7}" srcOrd="1" destOrd="0" presId="urn:microsoft.com/office/officeart/2005/8/layout/bList2"/>
    <dgm:cxn modelId="{02760DB7-54A4-47D5-898E-FCEDED898C06}" type="presOf" srcId="{23B45ACA-51C5-4715-9C85-C6A774DB88FE}" destId="{3A0B2F4D-5D70-4343-8674-C58B4C6F8BC3}" srcOrd="0" destOrd="0" presId="urn:microsoft.com/office/officeart/2005/8/layout/bList2"/>
    <dgm:cxn modelId="{BD712E2A-538E-4E5B-AA80-FE5D568BE24E}" srcId="{F0723C9B-7441-4550-8640-9219138C9E26}" destId="{73913B25-24A0-4913-A749-A2C3E6BBFAF3}" srcOrd="0" destOrd="0" parTransId="{25EC1197-A24F-4338-9F04-C0F8D1A1F099}" sibTransId="{93D7294D-4779-46E0-AA2F-3603A8BE9019}"/>
    <dgm:cxn modelId="{1FFC2C5A-4494-4D61-B266-4B993F461017}" type="presOf" srcId="{0B48871F-CBF3-47F0-9ACC-E47FB3DC2895}" destId="{0E0712E2-2C31-4D50-9040-5587BF5834D5}" srcOrd="0" destOrd="1" presId="urn:microsoft.com/office/officeart/2005/8/layout/bList2"/>
    <dgm:cxn modelId="{26F1232C-8E24-4E83-AB12-3E293A52D647}" type="presOf" srcId="{68A5C562-B63C-4D2F-A793-D3DEA4DE5527}" destId="{9E7D1AF3-98BF-4FCC-B1B7-3A56BC383406}" srcOrd="0" destOrd="0" presId="urn:microsoft.com/office/officeart/2005/8/layout/bList2"/>
    <dgm:cxn modelId="{C6B2F8E3-124B-41F4-8576-4653B4113E9F}" srcId="{68A5C562-B63C-4D2F-A793-D3DEA4DE5527}" destId="{3235A2C2-F818-4003-A096-338791908276}" srcOrd="1" destOrd="0" parTransId="{1897C0E9-7436-4DC6-B2A3-14D3BE900768}" sibTransId="{7F46E3A1-650F-4742-8A31-BDC547FE8354}"/>
    <dgm:cxn modelId="{C9888C99-920E-4FB5-A388-94E1DE365A9E}" type="presOf" srcId="{273C6446-7A63-4D5A-8171-FBF9030FF485}" destId="{2DF8F641-855A-4B4E-9DE7-BE7A199C648D}" srcOrd="0" destOrd="0" presId="urn:microsoft.com/office/officeart/2005/8/layout/bList2"/>
    <dgm:cxn modelId="{321F8EA1-4817-42A2-B608-87ABD5C5FB4C}" srcId="{38105004-E923-4FFD-9D19-6A7CC5E191CE}" destId="{FC68C415-4428-4CFF-8E16-B7FA4454C0D0}" srcOrd="1" destOrd="0" parTransId="{6E75AEF7-A669-42CC-9D8D-3EB6EB75C97B}" sibTransId="{51BB253C-25AA-4563-A412-CA82E9E4338C}"/>
    <dgm:cxn modelId="{759D389B-02AE-4A92-8916-2F20DC6A6B5E}" type="presOf" srcId="{69A74B92-F9C5-4CEF-AD89-6330DA370517}" destId="{0E0712E2-2C31-4D50-9040-5587BF5834D5}" srcOrd="0" destOrd="2" presId="urn:microsoft.com/office/officeart/2005/8/layout/bList2"/>
    <dgm:cxn modelId="{0E4149FD-234B-45C8-B380-065EBDE39436}" type="presOf" srcId="{CB4C6DAA-E7D0-4C12-A83D-C677AE0C8E8D}" destId="{23F0F70D-9DE1-4D23-A262-C8CB810E28C3}" srcOrd="0" destOrd="0" presId="urn:microsoft.com/office/officeart/2005/8/layout/bList2"/>
    <dgm:cxn modelId="{86756690-57CA-4B55-BCCD-AEBDDBE4EF13}" type="presOf" srcId="{205E5024-1013-439A-81A1-16B3A1B7B7A2}" destId="{2DF8F641-855A-4B4E-9DE7-BE7A199C648D}" srcOrd="0" destOrd="2" presId="urn:microsoft.com/office/officeart/2005/8/layout/bList2"/>
    <dgm:cxn modelId="{E6A888AB-BE72-44AB-9B62-C45DD02250E6}" srcId="{90EA7D83-D522-439D-B74E-9CD3A23C97FE}" destId="{F0E23229-6F65-4765-96A8-5C28013E7658}" srcOrd="0" destOrd="0" parTransId="{F0E1D777-2864-4571-8903-7275DFADFE79}" sibTransId="{5DF1B115-35E5-455F-B20B-E938B23F58B4}"/>
    <dgm:cxn modelId="{35A72DEF-21B9-47F6-8DB5-F2CD121AEC9C}" srcId="{1275BB76-B26F-4702-9C78-1E8746863CCC}" destId="{EE46AF84-5A2F-47B1-B7FE-0328F885E39B}" srcOrd="2" destOrd="0" parTransId="{D25257AE-CA5E-487F-91DC-1ECBAF159D7C}" sibTransId="{F302C31F-F5AD-415F-9230-D97AB66A0774}"/>
    <dgm:cxn modelId="{24DC1C38-E9BA-4944-BCED-D6C1C95C3A3B}" type="presOf" srcId="{38105004-E923-4FFD-9D19-6A7CC5E191CE}" destId="{95CF710B-134B-4D4A-B31B-D2A6C9C61CA1}" srcOrd="0" destOrd="0" presId="urn:microsoft.com/office/officeart/2005/8/layout/bList2"/>
    <dgm:cxn modelId="{52E22183-C28D-4A1C-A2A4-3E2DC9CF49F5}" type="presOf" srcId="{F0E23229-6F65-4765-96A8-5C28013E7658}" destId="{94CFA83B-A844-45DD-B85C-78662833703A}" srcOrd="0" destOrd="0" presId="urn:microsoft.com/office/officeart/2005/8/layout/bList2"/>
    <dgm:cxn modelId="{FCDB004E-CAED-47A0-925F-0AA5B3D34CBE}" type="presOf" srcId="{C52E2EDF-1640-4080-973A-25F992C3AB27}" destId="{0E0712E2-2C31-4D50-9040-5587BF5834D5}" srcOrd="0" destOrd="0" presId="urn:microsoft.com/office/officeart/2005/8/layout/bList2"/>
    <dgm:cxn modelId="{A6D98E3E-10C5-4BE3-AD8B-D56F9C5B3A61}" srcId="{CB4C6DAA-E7D0-4C12-A83D-C677AE0C8E8D}" destId="{C52E2EDF-1640-4080-973A-25F992C3AB27}" srcOrd="0" destOrd="0" parTransId="{7AA844B4-5DCF-4119-A09D-14853380B869}" sibTransId="{9B94FB16-D28A-4041-8B23-F670A1FD440A}"/>
    <dgm:cxn modelId="{F8353F49-61DD-4173-B381-4A71BA1AE669}" type="presOf" srcId="{8818A9AB-FCC0-4E81-97D9-0718B4CEEA78}" destId="{DC930AE2-474E-4F25-BBD6-3C2585E694CE}" srcOrd="0" destOrd="0" presId="urn:microsoft.com/office/officeart/2005/8/layout/bList2"/>
    <dgm:cxn modelId="{AAFA3A7F-39C9-40B5-9130-C95C9D8D8EF3}" type="presOf" srcId="{2F48F14B-63BB-4D94-892E-4F2D243FB503}" destId="{DC930AE2-474E-4F25-BBD6-3C2585E694CE}" srcOrd="0" destOrd="3" presId="urn:microsoft.com/office/officeart/2005/8/layout/bList2"/>
    <dgm:cxn modelId="{C3ED92A1-B297-4909-8539-D640F435BD92}" srcId="{68A5C562-B63C-4D2F-A793-D3DEA4DE5527}" destId="{B1EAA11D-8A76-4F01-B893-9CE9FBB5D476}" srcOrd="3" destOrd="0" parTransId="{09D133AE-1666-4041-A048-0499C45115B0}" sibTransId="{09EF551E-527A-4263-9CCD-E6E0DFEAA00C}"/>
    <dgm:cxn modelId="{9A17D5CA-BCD6-4341-948F-637CA99389BB}" type="presOf" srcId="{5E14B16B-43F5-4658-8763-D00C7301475D}" destId="{06D74255-CF10-4D04-819A-2381FB68706C}" srcOrd="0" destOrd="0" presId="urn:microsoft.com/office/officeart/2005/8/layout/bList2"/>
    <dgm:cxn modelId="{7B20441A-1B51-42B3-9C58-418F4903C2B8}" srcId="{3EEC5E3D-CEAF-4FF2-86E9-79EA526DD9AC}" destId="{CB4C6DAA-E7D0-4C12-A83D-C677AE0C8E8D}" srcOrd="4" destOrd="0" parTransId="{63DA9C18-C902-4FB4-8F60-03A72D061B45}" sibTransId="{5E14B16B-43F5-4658-8763-D00C7301475D}"/>
    <dgm:cxn modelId="{A5805F6C-8C21-4B62-A462-E5051EE94787}" type="presOf" srcId="{6E96F623-4681-49B7-905F-8F916E37F2CF}" destId="{68670D73-76B0-4004-B8E6-783B737AF5A5}" srcOrd="0" destOrd="2" presId="urn:microsoft.com/office/officeart/2005/8/layout/bList2"/>
    <dgm:cxn modelId="{1EEA8DA3-F6BD-4AA6-BDE9-EB6CDD46F08E}" srcId="{1275BB76-B26F-4702-9C78-1E8746863CCC}" destId="{2F48F14B-63BB-4D94-892E-4F2D243FB503}" srcOrd="3" destOrd="0" parTransId="{4E2CE216-D918-4F11-B731-A7F7EF0FA117}" sibTransId="{D8AD7800-32E9-4D7B-BB8C-6D472C0BCC40}"/>
    <dgm:cxn modelId="{3C811FBF-085C-4956-9D02-A2CDF3BFB0DE}" type="presOf" srcId="{F0723C9B-7441-4550-8640-9219138C9E26}" destId="{D7514E64-40BA-4CD9-B5A8-5DE0A5132DCA}" srcOrd="1" destOrd="0" presId="urn:microsoft.com/office/officeart/2005/8/layout/bList2"/>
    <dgm:cxn modelId="{26C2B30F-8F68-4545-862A-911577144FD5}" srcId="{38105004-E923-4FFD-9D19-6A7CC5E191CE}" destId="{F7C0D080-2D34-4FEA-8F36-692A849DBC46}" srcOrd="0" destOrd="0" parTransId="{E9E7D699-1435-4E20-9338-7BA3181E4057}" sibTransId="{573E29DF-8E09-4470-B662-DDA2BD968351}"/>
    <dgm:cxn modelId="{B4D2F97E-8DEF-4E7C-86A5-5147DB6C1D1B}" type="presParOf" srcId="{4C62EE05-2D89-474A-A05C-001D4800AB68}" destId="{42F7193D-3854-4444-824F-EDC88949BFBB}" srcOrd="0" destOrd="0" presId="urn:microsoft.com/office/officeart/2005/8/layout/bList2"/>
    <dgm:cxn modelId="{1C8468CB-068A-4439-BDA5-C431E2C88663}" type="presParOf" srcId="{42F7193D-3854-4444-824F-EDC88949BFBB}" destId="{DC930AE2-474E-4F25-BBD6-3C2585E694CE}" srcOrd="0" destOrd="0" presId="urn:microsoft.com/office/officeart/2005/8/layout/bList2"/>
    <dgm:cxn modelId="{E961EEA4-E0BD-419F-8AA5-5BAB04994B5A}" type="presParOf" srcId="{42F7193D-3854-4444-824F-EDC88949BFBB}" destId="{14BD7359-A9F8-4D15-A871-062BBDD6655B}" srcOrd="1" destOrd="0" presId="urn:microsoft.com/office/officeart/2005/8/layout/bList2"/>
    <dgm:cxn modelId="{1A9F1D16-849B-4C74-9BD4-531A783BCA1D}" type="presParOf" srcId="{42F7193D-3854-4444-824F-EDC88949BFBB}" destId="{06D28949-50DD-4727-9E8C-80D6525EA87F}" srcOrd="2" destOrd="0" presId="urn:microsoft.com/office/officeart/2005/8/layout/bList2"/>
    <dgm:cxn modelId="{5E0CB714-ACB7-4B63-991F-057B9E2333E8}" type="presParOf" srcId="{42F7193D-3854-4444-824F-EDC88949BFBB}" destId="{46E9C237-6DA5-45EF-BC9B-5DA5A41C5DC0}" srcOrd="3" destOrd="0" presId="urn:microsoft.com/office/officeart/2005/8/layout/bList2"/>
    <dgm:cxn modelId="{02589B87-02EA-4D3D-8041-0A533FF2C12F}" type="presParOf" srcId="{4C62EE05-2D89-474A-A05C-001D4800AB68}" destId="{303C3816-E181-439D-95FC-6F94D26F4038}" srcOrd="1" destOrd="0" presId="urn:microsoft.com/office/officeart/2005/8/layout/bList2"/>
    <dgm:cxn modelId="{45E0F525-2EE7-4E12-B2C4-CB18C8FA6985}" type="presParOf" srcId="{4C62EE05-2D89-474A-A05C-001D4800AB68}" destId="{1B92EBDB-6C3F-4153-837F-7204FD962A97}" srcOrd="2" destOrd="0" presId="urn:microsoft.com/office/officeart/2005/8/layout/bList2"/>
    <dgm:cxn modelId="{E2CA439F-04B2-4B44-A1F3-50CEB867F1CF}" type="presParOf" srcId="{1B92EBDB-6C3F-4153-837F-7204FD962A97}" destId="{2DF8F641-855A-4B4E-9DE7-BE7A199C648D}" srcOrd="0" destOrd="0" presId="urn:microsoft.com/office/officeart/2005/8/layout/bList2"/>
    <dgm:cxn modelId="{8BB14E93-0364-43E1-ABE4-98BEE41B908D}" type="presParOf" srcId="{1B92EBDB-6C3F-4153-837F-7204FD962A97}" destId="{9E7D1AF3-98BF-4FCC-B1B7-3A56BC383406}" srcOrd="1" destOrd="0" presId="urn:microsoft.com/office/officeart/2005/8/layout/bList2"/>
    <dgm:cxn modelId="{3E097305-E96E-4E9F-ACDD-28BF1A228F99}" type="presParOf" srcId="{1B92EBDB-6C3F-4153-837F-7204FD962A97}" destId="{94609E63-218C-446C-B2C0-B6148F4ADA49}" srcOrd="2" destOrd="0" presId="urn:microsoft.com/office/officeart/2005/8/layout/bList2"/>
    <dgm:cxn modelId="{6CF81800-F1C7-4A68-94E3-D28320DEB007}" type="presParOf" srcId="{1B92EBDB-6C3F-4153-837F-7204FD962A97}" destId="{6815502B-6A7F-4599-8090-C2C46F4625DD}" srcOrd="3" destOrd="0" presId="urn:microsoft.com/office/officeart/2005/8/layout/bList2"/>
    <dgm:cxn modelId="{A2B05B22-F2BF-4AFB-A604-10AF850289AD}" type="presParOf" srcId="{4C62EE05-2D89-474A-A05C-001D4800AB68}" destId="{3A0B2F4D-5D70-4343-8674-C58B4C6F8BC3}" srcOrd="3" destOrd="0" presId="urn:microsoft.com/office/officeart/2005/8/layout/bList2"/>
    <dgm:cxn modelId="{C594A833-A061-4583-9BE1-E07C7D4384B3}" type="presParOf" srcId="{4C62EE05-2D89-474A-A05C-001D4800AB68}" destId="{E40451B5-79A0-443A-8B68-4F94A6CB9C02}" srcOrd="4" destOrd="0" presId="urn:microsoft.com/office/officeart/2005/8/layout/bList2"/>
    <dgm:cxn modelId="{4632D55E-CE17-48CA-A8DF-98FD86072353}" type="presParOf" srcId="{E40451B5-79A0-443A-8B68-4F94A6CB9C02}" destId="{68670D73-76B0-4004-B8E6-783B737AF5A5}" srcOrd="0" destOrd="0" presId="urn:microsoft.com/office/officeart/2005/8/layout/bList2"/>
    <dgm:cxn modelId="{DA5F1132-715F-4135-AD38-E642A9A28603}" type="presParOf" srcId="{E40451B5-79A0-443A-8B68-4F94A6CB9C02}" destId="{95CF710B-134B-4D4A-B31B-D2A6C9C61CA1}" srcOrd="1" destOrd="0" presId="urn:microsoft.com/office/officeart/2005/8/layout/bList2"/>
    <dgm:cxn modelId="{47F8BDC6-15F4-4525-852A-00F5798A1037}" type="presParOf" srcId="{E40451B5-79A0-443A-8B68-4F94A6CB9C02}" destId="{09337B05-02DE-4B40-8B82-1660E50FCE0E}" srcOrd="2" destOrd="0" presId="urn:microsoft.com/office/officeart/2005/8/layout/bList2"/>
    <dgm:cxn modelId="{DD0D59EA-C4B4-4139-9741-0AA8262C1B4D}" type="presParOf" srcId="{E40451B5-79A0-443A-8B68-4F94A6CB9C02}" destId="{2FAA62CD-04F1-444B-94CD-C7C1F65CE543}" srcOrd="3" destOrd="0" presId="urn:microsoft.com/office/officeart/2005/8/layout/bList2"/>
    <dgm:cxn modelId="{4449ECB7-0EAD-4607-BCC9-EC9AF77922AB}" type="presParOf" srcId="{4C62EE05-2D89-474A-A05C-001D4800AB68}" destId="{279805DD-5805-46A5-9167-A90E53C7629C}" srcOrd="5" destOrd="0" presId="urn:microsoft.com/office/officeart/2005/8/layout/bList2"/>
    <dgm:cxn modelId="{5DB65737-B20B-4DD4-8089-3FD8123088CD}" type="presParOf" srcId="{4C62EE05-2D89-474A-A05C-001D4800AB68}" destId="{476E134A-24B8-4B64-BCF2-9D75E642F3E0}" srcOrd="6" destOrd="0" presId="urn:microsoft.com/office/officeart/2005/8/layout/bList2"/>
    <dgm:cxn modelId="{D3532893-CCB7-4648-B2C9-5E32667D0EC9}" type="presParOf" srcId="{476E134A-24B8-4B64-BCF2-9D75E642F3E0}" destId="{94CFA83B-A844-45DD-B85C-78662833703A}" srcOrd="0" destOrd="0" presId="urn:microsoft.com/office/officeart/2005/8/layout/bList2"/>
    <dgm:cxn modelId="{2DE84055-E809-4AD3-9B25-E59C1052157A}" type="presParOf" srcId="{476E134A-24B8-4B64-BCF2-9D75E642F3E0}" destId="{73216191-17F7-4E2F-8C9F-2D2DE8B13DF7}" srcOrd="1" destOrd="0" presId="urn:microsoft.com/office/officeart/2005/8/layout/bList2"/>
    <dgm:cxn modelId="{0055A142-BCCF-470D-BDAF-0E9B91E6BCC9}" type="presParOf" srcId="{476E134A-24B8-4B64-BCF2-9D75E642F3E0}" destId="{A2A59C3C-3593-483F-8D7A-618F5E3C7EB7}" srcOrd="2" destOrd="0" presId="urn:microsoft.com/office/officeart/2005/8/layout/bList2"/>
    <dgm:cxn modelId="{0D9C1565-94BC-4817-955B-A9BC91EEB52A}" type="presParOf" srcId="{476E134A-24B8-4B64-BCF2-9D75E642F3E0}" destId="{B4304022-6C7A-4940-B5A0-A0709F919257}" srcOrd="3" destOrd="0" presId="urn:microsoft.com/office/officeart/2005/8/layout/bList2"/>
    <dgm:cxn modelId="{F062CA4D-E732-44CC-9726-2B16893478D8}" type="presParOf" srcId="{4C62EE05-2D89-474A-A05C-001D4800AB68}" destId="{B8A50DB1-66BD-4703-8F20-3A4D323184B1}" srcOrd="7" destOrd="0" presId="urn:microsoft.com/office/officeart/2005/8/layout/bList2"/>
    <dgm:cxn modelId="{E84483C5-A76C-4973-B4CC-EA6AA0391FED}" type="presParOf" srcId="{4C62EE05-2D89-474A-A05C-001D4800AB68}" destId="{8AA20184-ED58-424B-91A0-6CD841ED1A8C}" srcOrd="8" destOrd="0" presId="urn:microsoft.com/office/officeart/2005/8/layout/bList2"/>
    <dgm:cxn modelId="{2A392A57-53C0-4A97-9042-8284F96DD24F}" type="presParOf" srcId="{8AA20184-ED58-424B-91A0-6CD841ED1A8C}" destId="{0E0712E2-2C31-4D50-9040-5587BF5834D5}" srcOrd="0" destOrd="0" presId="urn:microsoft.com/office/officeart/2005/8/layout/bList2"/>
    <dgm:cxn modelId="{3E4C9157-B20B-4655-A6A6-C09AF91AAFB8}" type="presParOf" srcId="{8AA20184-ED58-424B-91A0-6CD841ED1A8C}" destId="{23F0F70D-9DE1-4D23-A262-C8CB810E28C3}" srcOrd="1" destOrd="0" presId="urn:microsoft.com/office/officeart/2005/8/layout/bList2"/>
    <dgm:cxn modelId="{23FADBD5-EDED-4943-AA1F-D92D2BCC3FD0}" type="presParOf" srcId="{8AA20184-ED58-424B-91A0-6CD841ED1A8C}" destId="{68548B59-7882-4D47-B30A-D96DAF25C61D}" srcOrd="2" destOrd="0" presId="urn:microsoft.com/office/officeart/2005/8/layout/bList2"/>
    <dgm:cxn modelId="{9E475544-5408-47A2-A30F-712EA3C4D5FD}" type="presParOf" srcId="{8AA20184-ED58-424B-91A0-6CD841ED1A8C}" destId="{2DD7F488-8318-4E35-B722-5FDF9D23679A}" srcOrd="3" destOrd="0" presId="urn:microsoft.com/office/officeart/2005/8/layout/bList2"/>
    <dgm:cxn modelId="{B3C9431C-B953-49A5-81AA-755F5C3FF9F9}" type="presParOf" srcId="{4C62EE05-2D89-474A-A05C-001D4800AB68}" destId="{06D74255-CF10-4D04-819A-2381FB68706C}" srcOrd="9" destOrd="0" presId="urn:microsoft.com/office/officeart/2005/8/layout/bList2"/>
    <dgm:cxn modelId="{62E486C0-A15B-475B-A688-7962F7B1C7D9}" type="presParOf" srcId="{4C62EE05-2D89-474A-A05C-001D4800AB68}" destId="{9E7E7E64-77AA-496E-ABE0-93B106945373}" srcOrd="10" destOrd="0" presId="urn:microsoft.com/office/officeart/2005/8/layout/bList2"/>
    <dgm:cxn modelId="{8A42511E-CF8C-464B-99EE-BAB3D2C99020}" type="presParOf" srcId="{9E7E7E64-77AA-496E-ABE0-93B106945373}" destId="{2CD2AC41-30A3-49AC-85B9-4693552E1D7A}" srcOrd="0" destOrd="0" presId="urn:microsoft.com/office/officeart/2005/8/layout/bList2"/>
    <dgm:cxn modelId="{9B02BBDE-0045-4648-A7CD-BBEB941E3270}" type="presParOf" srcId="{9E7E7E64-77AA-496E-ABE0-93B106945373}" destId="{AC09B256-DD38-4F9E-BFF5-6711EE2B3EE6}" srcOrd="1" destOrd="0" presId="urn:microsoft.com/office/officeart/2005/8/layout/bList2"/>
    <dgm:cxn modelId="{93CB8C84-E4E6-4CD5-B987-CD177C62A8D1}" type="presParOf" srcId="{9E7E7E64-77AA-496E-ABE0-93B106945373}" destId="{D7514E64-40BA-4CD9-B5A8-5DE0A5132DCA}" srcOrd="2" destOrd="0" presId="urn:microsoft.com/office/officeart/2005/8/layout/bList2"/>
    <dgm:cxn modelId="{B7881387-EB5D-4C28-9425-4CD27C9E4801}" type="presParOf" srcId="{9E7E7E64-77AA-496E-ABE0-93B106945373}" destId="{89E3BB97-C968-4838-A81B-6A6351BE6B3F}" srcOrd="3" destOrd="0" presId="urn:microsoft.com/office/officeart/2005/8/layout/b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D15FF5-6A52-4885-83AA-9286170C1FD5}">
      <dsp:nvSpPr>
        <dsp:cNvPr id="0" name=""/>
        <dsp:cNvSpPr/>
      </dsp:nvSpPr>
      <dsp:spPr>
        <a:xfrm>
          <a:off x="155674" y="634600"/>
          <a:ext cx="2340611" cy="4409818"/>
        </a:xfrm>
        <a:prstGeom prst="roundRect">
          <a:avLst>
            <a:gd name="adj" fmla="val 10000"/>
          </a:avLst>
        </a:prstGeom>
        <a:solidFill>
          <a:schemeClr val="lt1">
            <a:alpha val="90000"/>
            <a:hueOff val="0"/>
            <a:satOff val="0"/>
            <a:lumOff val="0"/>
            <a:alphaOff val="0"/>
          </a:schemeClr>
        </a:solidFill>
        <a:ln w="25400" cap="flat" cmpd="sng" algn="ctr">
          <a:solidFill>
            <a:srgbClr val="339933"/>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en-ZA" sz="1600" kern="1200" dirty="0" smtClean="0"/>
            <a:t>White Paper for Post-School Education and Training </a:t>
          </a:r>
          <a:endParaRPr lang="en-ZA" sz="1600" kern="1200" dirty="0"/>
        </a:p>
        <a:p>
          <a:pPr marL="171450" lvl="1" indent="-171450" algn="l" defTabSz="711200">
            <a:lnSpc>
              <a:spcPct val="90000"/>
            </a:lnSpc>
            <a:spcBef>
              <a:spcPct val="0"/>
            </a:spcBef>
            <a:spcAft>
              <a:spcPct val="15000"/>
            </a:spcAft>
            <a:buChar char="••"/>
          </a:pPr>
          <a:r>
            <a:rPr lang="en-ZA" sz="1600" kern="1200" dirty="0" smtClean="0"/>
            <a:t>Ministerial Task Team Report on SETA Performance</a:t>
          </a:r>
          <a:endParaRPr lang="en-ZA" sz="1600" kern="1200" dirty="0"/>
        </a:p>
        <a:p>
          <a:pPr marL="171450" lvl="1" indent="-171450" algn="l" defTabSz="711200">
            <a:lnSpc>
              <a:spcPct val="90000"/>
            </a:lnSpc>
            <a:spcBef>
              <a:spcPct val="0"/>
            </a:spcBef>
            <a:spcAft>
              <a:spcPct val="15000"/>
            </a:spcAft>
            <a:buChar char="••"/>
          </a:pPr>
          <a:r>
            <a:rPr lang="en-ZA" sz="1600" kern="1200" dirty="0" smtClean="0"/>
            <a:t>Human Resource Development Council Report on the Skills System Review</a:t>
          </a:r>
          <a:endParaRPr lang="en-ZA" sz="1600" kern="1200" dirty="0"/>
        </a:p>
        <a:p>
          <a:pPr marL="171450" lvl="1" indent="-171450" algn="l" defTabSz="711200">
            <a:lnSpc>
              <a:spcPct val="90000"/>
            </a:lnSpc>
            <a:spcBef>
              <a:spcPct val="0"/>
            </a:spcBef>
            <a:spcAft>
              <a:spcPct val="15000"/>
            </a:spcAft>
            <a:buChar char="••"/>
          </a:pPr>
          <a:r>
            <a:rPr lang="en-ZA" sz="1600" kern="1200" dirty="0" smtClean="0"/>
            <a:t>Number of other reviews and reports considered</a:t>
          </a:r>
          <a:endParaRPr lang="en-ZA" sz="1600" kern="1200" dirty="0"/>
        </a:p>
      </dsp:txBody>
      <dsp:txXfrm>
        <a:off x="224228" y="703154"/>
        <a:ext cx="2203503" cy="3327749"/>
      </dsp:txXfrm>
    </dsp:sp>
    <dsp:sp modelId="{1D66A3C8-6EA7-4741-AD6F-78BD0FEA5CF9}">
      <dsp:nvSpPr>
        <dsp:cNvPr id="0" name=""/>
        <dsp:cNvSpPr/>
      </dsp:nvSpPr>
      <dsp:spPr>
        <a:xfrm>
          <a:off x="1263661" y="3100279"/>
          <a:ext cx="2701316" cy="2701316"/>
        </a:xfrm>
        <a:prstGeom prst="leftCircularArrow">
          <a:avLst>
            <a:gd name="adj1" fmla="val 2090"/>
            <a:gd name="adj2" fmla="val 250928"/>
            <a:gd name="adj3" fmla="val 21436000"/>
            <a:gd name="adj4" fmla="val 6834051"/>
            <a:gd name="adj5" fmla="val 2438"/>
          </a:avLst>
        </a:prstGeom>
        <a:solidFill>
          <a:srgbClr val="339933"/>
        </a:solidFill>
        <a:ln>
          <a:noFill/>
        </a:ln>
        <a:effectLst/>
      </dsp:spPr>
      <dsp:style>
        <a:lnRef idx="0">
          <a:scrgbClr r="0" g="0" b="0"/>
        </a:lnRef>
        <a:fillRef idx="1">
          <a:scrgbClr r="0" g="0" b="0"/>
        </a:fillRef>
        <a:effectRef idx="0">
          <a:scrgbClr r="0" g="0" b="0"/>
        </a:effectRef>
        <a:fontRef idx="minor">
          <a:schemeClr val="lt1"/>
        </a:fontRef>
      </dsp:style>
    </dsp:sp>
    <dsp:sp modelId="{08B03FA9-F127-4419-8165-52BFFBEA97D6}">
      <dsp:nvSpPr>
        <dsp:cNvPr id="0" name=""/>
        <dsp:cNvSpPr/>
      </dsp:nvSpPr>
      <dsp:spPr>
        <a:xfrm>
          <a:off x="676687" y="4187077"/>
          <a:ext cx="2080543" cy="1449069"/>
        </a:xfrm>
        <a:prstGeom prst="roundRect">
          <a:avLst>
            <a:gd name="adj" fmla="val 10000"/>
          </a:avLst>
        </a:prstGeom>
        <a:solidFill>
          <a:srgbClr val="FF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ZA" sz="1600" kern="1200" dirty="0" smtClean="0"/>
            <a:t>National Skills Development Strategy and SETA Landscape Proposal (NSLP 2015) – 29 February 2016</a:t>
          </a:r>
          <a:endParaRPr lang="en-ZA" sz="1600" kern="1200" dirty="0"/>
        </a:p>
      </dsp:txBody>
      <dsp:txXfrm>
        <a:off x="719129" y="4229519"/>
        <a:ext cx="1995659" cy="1364185"/>
      </dsp:txXfrm>
    </dsp:sp>
    <dsp:sp modelId="{CD011711-7280-4AFC-B19C-E3A08A65FA13}">
      <dsp:nvSpPr>
        <dsp:cNvPr id="0" name=""/>
        <dsp:cNvSpPr/>
      </dsp:nvSpPr>
      <dsp:spPr>
        <a:xfrm>
          <a:off x="2856341" y="1957773"/>
          <a:ext cx="2340611" cy="1930515"/>
        </a:xfrm>
        <a:prstGeom prst="roundRect">
          <a:avLst>
            <a:gd name="adj" fmla="val 10000"/>
          </a:avLst>
        </a:prstGeom>
        <a:solidFill>
          <a:schemeClr val="lt1">
            <a:alpha val="90000"/>
            <a:hueOff val="0"/>
            <a:satOff val="0"/>
            <a:lumOff val="0"/>
            <a:alphaOff val="0"/>
          </a:schemeClr>
        </a:solidFill>
        <a:ln w="25400" cap="flat" cmpd="sng" algn="ctr">
          <a:solidFill>
            <a:srgbClr val="FF6600"/>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en-ZA" sz="1600" kern="1200" dirty="0" smtClean="0"/>
            <a:t>SETA Landscape due to lapse 31 March 2016 </a:t>
          </a:r>
          <a:endParaRPr lang="en-ZA" sz="1600" kern="1200" dirty="0"/>
        </a:p>
        <a:p>
          <a:pPr marL="171450" lvl="1" indent="-171450" algn="l" defTabSz="711200">
            <a:lnSpc>
              <a:spcPct val="90000"/>
            </a:lnSpc>
            <a:spcBef>
              <a:spcPct val="0"/>
            </a:spcBef>
            <a:spcAft>
              <a:spcPct val="15000"/>
            </a:spcAft>
            <a:buChar char="••"/>
          </a:pPr>
          <a:r>
            <a:rPr lang="en-ZA" sz="1600" kern="1200" dirty="0" smtClean="0"/>
            <a:t>NSDS III due to lapse 31 March 2016</a:t>
          </a:r>
          <a:endParaRPr lang="en-ZA" sz="1600" kern="1200" dirty="0"/>
        </a:p>
      </dsp:txBody>
      <dsp:txXfrm>
        <a:off x="2900768" y="2415882"/>
        <a:ext cx="2251757" cy="1427979"/>
      </dsp:txXfrm>
    </dsp:sp>
    <dsp:sp modelId="{002C4E57-1512-4D44-BBAE-B9953452BA7A}">
      <dsp:nvSpPr>
        <dsp:cNvPr id="0" name=""/>
        <dsp:cNvSpPr/>
      </dsp:nvSpPr>
      <dsp:spPr>
        <a:xfrm>
          <a:off x="3032027" y="857894"/>
          <a:ext cx="4306664" cy="2285767"/>
        </a:xfrm>
        <a:prstGeom prst="circularArrow">
          <a:avLst>
            <a:gd name="adj1" fmla="val 1889"/>
            <a:gd name="adj2" fmla="val 225802"/>
            <a:gd name="adj3" fmla="val 21115947"/>
            <a:gd name="adj4" fmla="val 14092771"/>
            <a:gd name="adj5" fmla="val 2204"/>
          </a:avLst>
        </a:prstGeom>
        <a:solidFill>
          <a:srgbClr val="339933"/>
        </a:solidFill>
        <a:ln>
          <a:noFill/>
        </a:ln>
        <a:effectLst/>
      </dsp:spPr>
      <dsp:style>
        <a:lnRef idx="0">
          <a:scrgbClr r="0" g="0" b="0"/>
        </a:lnRef>
        <a:fillRef idx="1">
          <a:scrgbClr r="0" g="0" b="0"/>
        </a:fillRef>
        <a:effectRef idx="0">
          <a:scrgbClr r="0" g="0" b="0"/>
        </a:effectRef>
        <a:fontRef idx="minor">
          <a:schemeClr val="lt1"/>
        </a:fontRef>
      </dsp:style>
    </dsp:sp>
    <dsp:sp modelId="{909AEBC1-A7ED-459E-BB15-C900AE018C4E}">
      <dsp:nvSpPr>
        <dsp:cNvPr id="0" name=""/>
        <dsp:cNvSpPr/>
      </dsp:nvSpPr>
      <dsp:spPr>
        <a:xfrm>
          <a:off x="3382469" y="1194334"/>
          <a:ext cx="2080543" cy="1276738"/>
        </a:xfrm>
        <a:prstGeom prst="roundRect">
          <a:avLst>
            <a:gd name="adj" fmla="val 10000"/>
          </a:avLst>
        </a:prstGeom>
        <a:solidFill>
          <a:srgbClr val="3399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ZA" sz="1600" kern="1200" dirty="0" smtClean="0"/>
            <a:t>Government Gazette issued to extend NSDS III and Re-establish SETAs until 31 March 2020</a:t>
          </a:r>
          <a:endParaRPr lang="en-ZA" sz="1600" kern="1200" dirty="0"/>
        </a:p>
      </dsp:txBody>
      <dsp:txXfrm>
        <a:off x="3419863" y="1231728"/>
        <a:ext cx="2005755" cy="1201950"/>
      </dsp:txXfrm>
    </dsp:sp>
    <dsp:sp modelId="{56811EB2-A37D-46E4-B58A-3F443EA3D1A2}">
      <dsp:nvSpPr>
        <dsp:cNvPr id="0" name=""/>
        <dsp:cNvSpPr/>
      </dsp:nvSpPr>
      <dsp:spPr>
        <a:xfrm>
          <a:off x="5752729" y="2021097"/>
          <a:ext cx="2340611" cy="3252242"/>
        </a:xfrm>
        <a:prstGeom prst="roundRect">
          <a:avLst>
            <a:gd name="adj" fmla="val 10000"/>
          </a:avLst>
        </a:prstGeom>
        <a:solidFill>
          <a:schemeClr val="lt1">
            <a:alpha val="90000"/>
            <a:hueOff val="0"/>
            <a:satOff val="0"/>
            <a:lumOff val="0"/>
            <a:alphaOff val="0"/>
          </a:schemeClr>
        </a:solidFill>
        <a:ln w="25400" cap="flat" cmpd="sng" algn="ctr">
          <a:solidFill>
            <a:srgbClr val="339933"/>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en-ZA" sz="1600" kern="1200" dirty="0" smtClean="0"/>
            <a:t>Cabinet</a:t>
          </a:r>
          <a:endParaRPr lang="en-ZA" sz="1600" kern="1200" dirty="0"/>
        </a:p>
        <a:p>
          <a:pPr marL="171450" lvl="1" indent="-171450" algn="l" defTabSz="711200">
            <a:lnSpc>
              <a:spcPct val="90000"/>
            </a:lnSpc>
            <a:spcBef>
              <a:spcPct val="0"/>
            </a:spcBef>
            <a:spcAft>
              <a:spcPct val="15000"/>
            </a:spcAft>
            <a:buChar char="••"/>
          </a:pPr>
          <a:r>
            <a:rPr lang="en-ZA" sz="1600" kern="1200" dirty="0" smtClean="0"/>
            <a:t>Public</a:t>
          </a:r>
          <a:endParaRPr lang="en-ZA" sz="1600" kern="1200" dirty="0"/>
        </a:p>
        <a:p>
          <a:pPr marL="171450" lvl="1" indent="-171450" algn="l" defTabSz="711200">
            <a:lnSpc>
              <a:spcPct val="90000"/>
            </a:lnSpc>
            <a:spcBef>
              <a:spcPct val="0"/>
            </a:spcBef>
            <a:spcAft>
              <a:spcPct val="15000"/>
            </a:spcAft>
            <a:buChar char="••"/>
          </a:pPr>
          <a:r>
            <a:rPr lang="en-ZA" sz="1600" kern="1200" dirty="0" smtClean="0"/>
            <a:t>Task Teams (WP/MTT)</a:t>
          </a:r>
          <a:endParaRPr lang="en-ZA" sz="1600" kern="1200" dirty="0"/>
        </a:p>
        <a:p>
          <a:pPr marL="171450" lvl="1" indent="-171450" algn="l" defTabSz="711200">
            <a:lnSpc>
              <a:spcPct val="90000"/>
            </a:lnSpc>
            <a:spcBef>
              <a:spcPct val="0"/>
            </a:spcBef>
            <a:spcAft>
              <a:spcPct val="15000"/>
            </a:spcAft>
            <a:buChar char="••"/>
          </a:pPr>
          <a:r>
            <a:rPr lang="en-ZA" sz="1600" kern="1200" dirty="0" smtClean="0"/>
            <a:t>NEDLAC</a:t>
          </a:r>
          <a:endParaRPr lang="en-ZA" sz="1600" kern="1200" dirty="0"/>
        </a:p>
        <a:p>
          <a:pPr marL="171450" lvl="1" indent="-171450" algn="l" defTabSz="711200">
            <a:lnSpc>
              <a:spcPct val="90000"/>
            </a:lnSpc>
            <a:spcBef>
              <a:spcPct val="0"/>
            </a:spcBef>
            <a:spcAft>
              <a:spcPct val="15000"/>
            </a:spcAft>
            <a:buChar char="••"/>
          </a:pPr>
          <a:r>
            <a:rPr lang="en-ZA" sz="1600" kern="1200" dirty="0" smtClean="0"/>
            <a:t>National Skills Authority (NSA)</a:t>
          </a:r>
          <a:endParaRPr lang="en-ZA" sz="1600" kern="1200" dirty="0"/>
        </a:p>
        <a:p>
          <a:pPr marL="171450" lvl="1" indent="-171450" algn="l" defTabSz="711200">
            <a:lnSpc>
              <a:spcPct val="90000"/>
            </a:lnSpc>
            <a:spcBef>
              <a:spcPct val="0"/>
            </a:spcBef>
            <a:spcAft>
              <a:spcPct val="15000"/>
            </a:spcAft>
            <a:buChar char="••"/>
          </a:pPr>
          <a:r>
            <a:rPr lang="en-ZA" sz="1600" kern="1200" dirty="0" smtClean="0"/>
            <a:t>SETAs</a:t>
          </a:r>
          <a:endParaRPr lang="en-ZA" sz="1600" kern="1200" dirty="0"/>
        </a:p>
        <a:p>
          <a:pPr marL="171450" lvl="1" indent="-171450" algn="l" defTabSz="711200">
            <a:lnSpc>
              <a:spcPct val="90000"/>
            </a:lnSpc>
            <a:spcBef>
              <a:spcPct val="0"/>
            </a:spcBef>
            <a:spcAft>
              <a:spcPct val="15000"/>
            </a:spcAft>
            <a:buChar char="••"/>
          </a:pPr>
          <a:r>
            <a:rPr lang="en-ZA" sz="1600" kern="1200" dirty="0" smtClean="0"/>
            <a:t>QCs</a:t>
          </a:r>
          <a:endParaRPr lang="en-ZA" sz="1600" kern="1200" dirty="0"/>
        </a:p>
        <a:p>
          <a:pPr marL="171450" lvl="1" indent="-171450" algn="l" defTabSz="711200">
            <a:lnSpc>
              <a:spcPct val="90000"/>
            </a:lnSpc>
            <a:spcBef>
              <a:spcPct val="0"/>
            </a:spcBef>
            <a:spcAft>
              <a:spcPct val="15000"/>
            </a:spcAft>
            <a:buChar char="••"/>
          </a:pPr>
          <a:r>
            <a:rPr lang="en-ZA" sz="1600" kern="1200" dirty="0" smtClean="0"/>
            <a:t>Inter- governmental engagements</a:t>
          </a:r>
          <a:endParaRPr lang="en-ZA" sz="1600" kern="1200" dirty="0"/>
        </a:p>
      </dsp:txBody>
      <dsp:txXfrm>
        <a:off x="5821283" y="2089651"/>
        <a:ext cx="2203503" cy="2418225"/>
      </dsp:txXfrm>
    </dsp:sp>
    <dsp:sp modelId="{A81A5277-9CB0-4196-B0D0-DE8B9279764A}">
      <dsp:nvSpPr>
        <dsp:cNvPr id="0" name=""/>
        <dsp:cNvSpPr/>
      </dsp:nvSpPr>
      <dsp:spPr>
        <a:xfrm>
          <a:off x="6147901" y="5119338"/>
          <a:ext cx="2310298" cy="620671"/>
        </a:xfrm>
        <a:prstGeom prst="roundRect">
          <a:avLst>
            <a:gd name="adj" fmla="val 10000"/>
          </a:avLst>
        </a:prstGeom>
        <a:solidFill>
          <a:srgbClr val="FF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ZA" sz="1500" b="0" kern="1200" dirty="0" smtClean="0"/>
            <a:t>Consultation/Engagement</a:t>
          </a:r>
          <a:endParaRPr lang="en-ZA" sz="1500" b="0" kern="1200" dirty="0"/>
        </a:p>
      </dsp:txBody>
      <dsp:txXfrm>
        <a:off x="6166080" y="5137517"/>
        <a:ext cx="2273940" cy="5843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33281F-CA0B-403E-B3C5-3B0ACA191F6A}">
      <dsp:nvSpPr>
        <dsp:cNvPr id="0" name=""/>
        <dsp:cNvSpPr/>
      </dsp:nvSpPr>
      <dsp:spPr>
        <a:xfrm>
          <a:off x="319059" y="0"/>
          <a:ext cx="6854825" cy="4013200"/>
        </a:xfrm>
        <a:prstGeom prst="rightArrow">
          <a:avLst/>
        </a:prstGeom>
        <a:solidFill>
          <a:srgbClr val="FF6600"/>
        </a:solidFill>
        <a:ln>
          <a:noFill/>
        </a:ln>
        <a:effectLst/>
      </dsp:spPr>
      <dsp:style>
        <a:lnRef idx="0">
          <a:scrgbClr r="0" g="0" b="0"/>
        </a:lnRef>
        <a:fillRef idx="1">
          <a:scrgbClr r="0" g="0" b="0"/>
        </a:fillRef>
        <a:effectRef idx="0">
          <a:scrgbClr r="0" g="0" b="0"/>
        </a:effectRef>
        <a:fontRef idx="minor"/>
      </dsp:style>
    </dsp:sp>
    <dsp:sp modelId="{61C5776A-0E20-4ED8-9029-CA8C611A4F51}">
      <dsp:nvSpPr>
        <dsp:cNvPr id="0" name=""/>
        <dsp:cNvSpPr/>
      </dsp:nvSpPr>
      <dsp:spPr>
        <a:xfrm>
          <a:off x="166688" y="1117603"/>
          <a:ext cx="2500149" cy="1757669"/>
        </a:xfrm>
        <a:prstGeom prst="roundRect">
          <a:avLst/>
        </a:prstGeom>
        <a:solidFill>
          <a:srgbClr val="3399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ZA" sz="1800" kern="0" dirty="0" smtClean="0">
              <a:solidFill>
                <a:srgbClr val="000000"/>
              </a:solidFill>
              <a:latin typeface="+mn-lt"/>
            </a:rPr>
            <a:t>Public Comments as well as ongoing engagements with National Skills Authority (NSA)</a:t>
          </a:r>
        </a:p>
        <a:p>
          <a:pPr marL="0" marR="0" lvl="0" indent="0" algn="ctr" defTabSz="914400" eaLnBrk="1" fontAlgn="auto" latinLnBrk="0" hangingPunct="1">
            <a:lnSpc>
              <a:spcPct val="100000"/>
            </a:lnSpc>
            <a:spcBef>
              <a:spcPct val="0"/>
            </a:spcBef>
            <a:spcAft>
              <a:spcPts val="0"/>
            </a:spcAft>
            <a:buClrTx/>
            <a:buSzTx/>
            <a:buFontTx/>
            <a:buNone/>
            <a:tabLst/>
            <a:defRPr/>
          </a:pPr>
          <a:endParaRPr lang="en-ZA" sz="1800" kern="0" dirty="0" smtClean="0">
            <a:solidFill>
              <a:srgbClr val="000000"/>
            </a:solidFill>
            <a:latin typeface="+mn-lt"/>
          </a:endParaRPr>
        </a:p>
        <a:p>
          <a:pPr algn="ctr" defTabSz="1911350">
            <a:lnSpc>
              <a:spcPct val="90000"/>
            </a:lnSpc>
            <a:spcBef>
              <a:spcPct val="0"/>
            </a:spcBef>
            <a:spcAft>
              <a:spcPct val="35000"/>
            </a:spcAft>
          </a:pPr>
          <a:endParaRPr lang="en-ZA" dirty="0"/>
        </a:p>
      </dsp:txBody>
      <dsp:txXfrm>
        <a:off x="252490" y="1203405"/>
        <a:ext cx="2328545" cy="1586065"/>
      </dsp:txXfrm>
    </dsp:sp>
    <dsp:sp modelId="{1BC3FD60-6C87-4E89-956F-1FF2CD3144B0}">
      <dsp:nvSpPr>
        <dsp:cNvPr id="0" name=""/>
        <dsp:cNvSpPr/>
      </dsp:nvSpPr>
      <dsp:spPr>
        <a:xfrm>
          <a:off x="2782175" y="1203959"/>
          <a:ext cx="2500149" cy="1605280"/>
        </a:xfrm>
        <a:prstGeom prst="roundRect">
          <a:avLst/>
        </a:prstGeom>
        <a:solidFill>
          <a:srgbClr val="3399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ZA" sz="1800" kern="0" dirty="0" smtClean="0">
              <a:solidFill>
                <a:srgbClr val="000000"/>
              </a:solidFill>
              <a:latin typeface="+mn-lt"/>
            </a:rPr>
            <a:t>Ministerial Approval of the NSDP – 31 March 2018</a:t>
          </a:r>
        </a:p>
        <a:p>
          <a:pPr algn="ctr" defTabSz="1911350">
            <a:lnSpc>
              <a:spcPct val="90000"/>
            </a:lnSpc>
            <a:spcBef>
              <a:spcPct val="0"/>
            </a:spcBef>
            <a:spcAft>
              <a:spcPct val="35000"/>
            </a:spcAft>
          </a:pPr>
          <a:endParaRPr lang="en-ZA" dirty="0"/>
        </a:p>
      </dsp:txBody>
      <dsp:txXfrm>
        <a:off x="2860538" y="1282322"/>
        <a:ext cx="2343423" cy="1448554"/>
      </dsp:txXfrm>
    </dsp:sp>
    <dsp:sp modelId="{29A98067-66ED-4066-9869-38E2C89D42A2}">
      <dsp:nvSpPr>
        <dsp:cNvPr id="0" name=""/>
        <dsp:cNvSpPr/>
      </dsp:nvSpPr>
      <dsp:spPr>
        <a:xfrm>
          <a:off x="5560723" y="380997"/>
          <a:ext cx="2500149" cy="3251205"/>
        </a:xfrm>
        <a:prstGeom prst="roundRect">
          <a:avLst/>
        </a:prstGeom>
        <a:solidFill>
          <a:srgbClr val="3399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n-ZA" sz="1600" kern="0" dirty="0" smtClean="0">
            <a:solidFill>
              <a:srgbClr val="000000"/>
            </a:solidFill>
            <a:latin typeface="+mn-lt"/>
          </a:endParaRPr>
        </a:p>
        <a:p>
          <a:pPr marL="0" marR="0" lvl="0" indent="0" algn="ctr" defTabSz="914400" eaLnBrk="1" fontAlgn="auto" latinLnBrk="0" hangingPunct="1">
            <a:lnSpc>
              <a:spcPct val="100000"/>
            </a:lnSpc>
            <a:spcBef>
              <a:spcPct val="0"/>
            </a:spcBef>
            <a:spcAft>
              <a:spcPts val="0"/>
            </a:spcAft>
            <a:buClrTx/>
            <a:buSzTx/>
            <a:buFontTx/>
            <a:buNone/>
            <a:tabLst/>
            <a:defRPr/>
          </a:pPr>
          <a:r>
            <a:rPr lang="en-ZA" sz="1600" kern="0" dirty="0" smtClean="0">
              <a:solidFill>
                <a:srgbClr val="000000"/>
              </a:solidFill>
              <a:latin typeface="+mn-lt"/>
            </a:rPr>
            <a:t>Gazetting of the NSDP and commence with development of phased-in implementation plan/s – including legislative reviews, business case  </a:t>
          </a:r>
          <a:r>
            <a:rPr lang="en-ZA" sz="1600" kern="0" dirty="0" err="1" smtClean="0">
              <a:solidFill>
                <a:srgbClr val="000000"/>
              </a:solidFill>
              <a:latin typeface="+mn-lt"/>
            </a:rPr>
            <a:t>etc</a:t>
          </a:r>
          <a:r>
            <a:rPr lang="en-ZA" sz="1600" kern="0" dirty="0" smtClean="0">
              <a:solidFill>
                <a:srgbClr val="000000"/>
              </a:solidFill>
              <a:latin typeface="+mn-lt"/>
            </a:rPr>
            <a:t> – 1 April 2018.</a:t>
          </a:r>
        </a:p>
        <a:p>
          <a:pPr algn="ctr" defTabSz="1911350">
            <a:lnSpc>
              <a:spcPct val="90000"/>
            </a:lnSpc>
            <a:spcBef>
              <a:spcPct val="0"/>
            </a:spcBef>
            <a:spcAft>
              <a:spcPct val="35000"/>
            </a:spcAft>
          </a:pPr>
          <a:endParaRPr lang="en-ZA" sz="1600" dirty="0"/>
        </a:p>
      </dsp:txBody>
      <dsp:txXfrm>
        <a:off x="5682770" y="503044"/>
        <a:ext cx="2256055" cy="300711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6F6C3F-EC55-49F8-9621-75D297DAAFB4}">
      <dsp:nvSpPr>
        <dsp:cNvPr id="0" name=""/>
        <dsp:cNvSpPr/>
      </dsp:nvSpPr>
      <dsp:spPr>
        <a:xfrm>
          <a:off x="39" y="142254"/>
          <a:ext cx="3751364" cy="951596"/>
        </a:xfrm>
        <a:prstGeom prst="rect">
          <a:avLst/>
        </a:prstGeom>
        <a:solidFill>
          <a:srgbClr val="339933"/>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ZA" sz="2000" b="1" kern="1200" dirty="0" smtClean="0"/>
            <a:t>Principle</a:t>
          </a:r>
          <a:r>
            <a:rPr lang="en-ZA" sz="2000" kern="1200" dirty="0" smtClean="0"/>
            <a:t> </a:t>
          </a:r>
          <a:r>
            <a:rPr lang="en-ZA" sz="2000" b="1" kern="1200" dirty="0" smtClean="0">
              <a:solidFill>
                <a:schemeClr val="bg1"/>
              </a:solidFill>
            </a:rPr>
            <a:t>1</a:t>
          </a:r>
          <a:r>
            <a:rPr lang="en-ZA" sz="2000" kern="1200" dirty="0" smtClean="0">
              <a:solidFill>
                <a:schemeClr val="bg1"/>
              </a:solidFill>
            </a:rPr>
            <a:t>:Moving towards an integrated post-school system</a:t>
          </a:r>
          <a:endParaRPr lang="en-ZA" sz="2000" kern="1200" dirty="0">
            <a:solidFill>
              <a:schemeClr val="bg1"/>
            </a:solidFill>
          </a:endParaRPr>
        </a:p>
      </dsp:txBody>
      <dsp:txXfrm>
        <a:off x="39" y="142254"/>
        <a:ext cx="3751364" cy="951596"/>
      </dsp:txXfrm>
    </dsp:sp>
    <dsp:sp modelId="{CAB691D2-72F9-4345-8E1F-A7FA03CBEB1D}">
      <dsp:nvSpPr>
        <dsp:cNvPr id="0" name=""/>
        <dsp:cNvSpPr/>
      </dsp:nvSpPr>
      <dsp:spPr>
        <a:xfrm>
          <a:off x="39" y="1093851"/>
          <a:ext cx="3751364" cy="4083187"/>
        </a:xfrm>
        <a:prstGeom prst="rect">
          <a:avLst/>
        </a:prstGeom>
        <a:no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just" defTabSz="755650">
            <a:lnSpc>
              <a:spcPct val="90000"/>
            </a:lnSpc>
            <a:spcBef>
              <a:spcPct val="0"/>
            </a:spcBef>
            <a:spcAft>
              <a:spcPct val="15000"/>
            </a:spcAft>
            <a:buChar char="••"/>
          </a:pPr>
          <a:r>
            <a:rPr lang="en-ZA" sz="1700" kern="1200" dirty="0" smtClean="0"/>
            <a:t>Focus on greater levels of integration and coordination of the planning, funding, monitoring and evaluation of the system. </a:t>
          </a:r>
          <a:endParaRPr lang="en-ZA" sz="1600" i="1" kern="1200" dirty="0">
            <a:solidFill>
              <a:srgbClr val="C00000"/>
            </a:solidFill>
          </a:endParaRPr>
        </a:p>
        <a:p>
          <a:pPr marL="171450" lvl="1" indent="-171450" algn="just" defTabSz="755650">
            <a:lnSpc>
              <a:spcPct val="90000"/>
            </a:lnSpc>
            <a:spcBef>
              <a:spcPct val="0"/>
            </a:spcBef>
            <a:spcAft>
              <a:spcPct val="15000"/>
            </a:spcAft>
            <a:buChar char="••"/>
          </a:pPr>
          <a:r>
            <a:rPr lang="en-ZA" sz="1700" kern="1200" dirty="0" smtClean="0"/>
            <a:t>This is intended to encourage stakeholders to actively participate and articulate their concerns and objectives as DHET will take responsibility for driving this system by working closely with key social partners.</a:t>
          </a:r>
          <a:endParaRPr lang="en-ZA" sz="1600" i="1" kern="1200" dirty="0">
            <a:solidFill>
              <a:srgbClr val="C00000"/>
            </a:solidFill>
          </a:endParaRPr>
        </a:p>
        <a:p>
          <a:pPr marL="171450" lvl="1" indent="-171450" algn="just" defTabSz="755650">
            <a:lnSpc>
              <a:spcPct val="90000"/>
            </a:lnSpc>
            <a:spcBef>
              <a:spcPct val="0"/>
            </a:spcBef>
            <a:spcAft>
              <a:spcPct val="15000"/>
            </a:spcAft>
            <a:buChar char="••"/>
          </a:pPr>
          <a:r>
            <a:rPr lang="en-ZA" sz="1700" kern="1200" dirty="0" smtClean="0"/>
            <a:t>These changes are intended to improve the quality, quantity and relevance of post-school education and training in South Africa.</a:t>
          </a:r>
          <a:endParaRPr lang="en-ZA" sz="1700" kern="1200" dirty="0"/>
        </a:p>
      </dsp:txBody>
      <dsp:txXfrm>
        <a:off x="39" y="1093851"/>
        <a:ext cx="3751364" cy="4083187"/>
      </dsp:txXfrm>
    </dsp:sp>
    <dsp:sp modelId="{424DFC30-7074-48F8-A858-333F0B2184E0}">
      <dsp:nvSpPr>
        <dsp:cNvPr id="0" name=""/>
        <dsp:cNvSpPr/>
      </dsp:nvSpPr>
      <dsp:spPr>
        <a:xfrm>
          <a:off x="4276595" y="142254"/>
          <a:ext cx="3751364" cy="951596"/>
        </a:xfrm>
        <a:prstGeom prst="rect">
          <a:avLst/>
        </a:prstGeom>
        <a:solidFill>
          <a:srgbClr val="339933"/>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ZA" sz="2000" b="1" kern="1200" dirty="0" smtClean="0"/>
            <a:t>Principle 2</a:t>
          </a:r>
          <a:r>
            <a:rPr lang="en-ZA" sz="2000" kern="1200" dirty="0" smtClean="0"/>
            <a:t>: </a:t>
          </a:r>
          <a:r>
            <a:rPr lang="en-ZA" sz="2000" kern="1200" dirty="0" smtClean="0">
              <a:solidFill>
                <a:schemeClr val="bg1"/>
              </a:solidFill>
            </a:rPr>
            <a:t>Contributing to wider National Objectives</a:t>
          </a:r>
          <a:endParaRPr lang="en-ZA" sz="2000" kern="1200" dirty="0">
            <a:solidFill>
              <a:schemeClr val="bg1"/>
            </a:solidFill>
          </a:endParaRPr>
        </a:p>
      </dsp:txBody>
      <dsp:txXfrm>
        <a:off x="4276595" y="142254"/>
        <a:ext cx="3751364" cy="951596"/>
      </dsp:txXfrm>
    </dsp:sp>
    <dsp:sp modelId="{D4A7A663-3779-4991-A82B-21253396F296}">
      <dsp:nvSpPr>
        <dsp:cNvPr id="0" name=""/>
        <dsp:cNvSpPr/>
      </dsp:nvSpPr>
      <dsp:spPr>
        <a:xfrm>
          <a:off x="4276595" y="1093851"/>
          <a:ext cx="3751364" cy="4083187"/>
        </a:xfrm>
        <a:prstGeom prst="rect">
          <a:avLst/>
        </a:prstGeom>
        <a:noFill/>
        <a:ln w="25400" cap="flat" cmpd="sng" algn="ctr">
          <a:solidFill>
            <a:schemeClr val="tx1">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just" defTabSz="889000">
            <a:lnSpc>
              <a:spcPct val="90000"/>
            </a:lnSpc>
            <a:spcBef>
              <a:spcPct val="0"/>
            </a:spcBef>
            <a:spcAft>
              <a:spcPct val="15000"/>
            </a:spcAft>
            <a:buChar char="••"/>
          </a:pPr>
          <a:r>
            <a:rPr lang="en-ZA" sz="2000" kern="1200" dirty="0" smtClean="0"/>
            <a:t>The White Paper sets out a vision of a transformed post-school education and training system, which is expanded, equitable, diverse and integral to government’s policies and contribute to the development of the economic, social and cultural life of our country.  </a:t>
          </a:r>
          <a:endParaRPr lang="en-ZA" sz="2000" kern="1200" dirty="0"/>
        </a:p>
        <a:p>
          <a:pPr marL="228600" lvl="1" indent="-228600" algn="just" defTabSz="889000">
            <a:lnSpc>
              <a:spcPct val="90000"/>
            </a:lnSpc>
            <a:spcBef>
              <a:spcPct val="0"/>
            </a:spcBef>
            <a:spcAft>
              <a:spcPct val="15000"/>
            </a:spcAft>
            <a:buChar char="••"/>
          </a:pPr>
          <a:r>
            <a:rPr lang="en-ZA" sz="2000" kern="1200" dirty="0" smtClean="0"/>
            <a:t>This speaks directly to the Vision 2030 and the youth focus of the National Development Plan.</a:t>
          </a:r>
          <a:endParaRPr lang="en-ZA" sz="2000" kern="1200" dirty="0"/>
        </a:p>
      </dsp:txBody>
      <dsp:txXfrm>
        <a:off x="4276595" y="1093851"/>
        <a:ext cx="3751364" cy="40831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930AE2-474E-4F25-BBD6-3C2585E694CE}">
      <dsp:nvSpPr>
        <dsp:cNvPr id="0" name=""/>
        <dsp:cNvSpPr/>
      </dsp:nvSpPr>
      <dsp:spPr>
        <a:xfrm>
          <a:off x="1156719" y="0"/>
          <a:ext cx="2213447" cy="1652292"/>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45720" rIns="15240" bIns="15240" numCol="1" spcCol="1270" anchor="t" anchorCtr="0">
          <a:noAutofit/>
        </a:bodyPr>
        <a:lstStyle/>
        <a:p>
          <a:pPr marL="114300" lvl="1" indent="-114300" algn="l" defTabSz="622300">
            <a:lnSpc>
              <a:spcPct val="90000"/>
            </a:lnSpc>
            <a:spcBef>
              <a:spcPct val="0"/>
            </a:spcBef>
            <a:spcAft>
              <a:spcPct val="15000"/>
            </a:spcAft>
            <a:buChar char="••"/>
          </a:pPr>
          <a:r>
            <a:rPr lang="en-ZA" sz="1400" kern="1200" dirty="0" smtClean="0"/>
            <a:t>Transformational Imperatives – NSDS</a:t>
          </a:r>
          <a:endParaRPr lang="en-ZA" sz="1400" kern="1200" dirty="0"/>
        </a:p>
        <a:p>
          <a:pPr marL="114300" lvl="1" indent="-114300" algn="l" defTabSz="533400">
            <a:lnSpc>
              <a:spcPct val="90000"/>
            </a:lnSpc>
            <a:spcBef>
              <a:spcPct val="0"/>
            </a:spcBef>
            <a:spcAft>
              <a:spcPct val="15000"/>
            </a:spcAft>
            <a:buChar char="••"/>
          </a:pPr>
          <a:r>
            <a:rPr lang="en-ZA" sz="1200" i="1" kern="1200" dirty="0" smtClean="0">
              <a:solidFill>
                <a:schemeClr val="tx1"/>
              </a:solidFill>
            </a:rPr>
            <a:t>NSDP must ensure that the previously disadvantaged groups, youth and those in rural areas benefit from the levy system. </a:t>
          </a:r>
          <a:endParaRPr lang="en-ZA" sz="1200" i="1" kern="1200" dirty="0">
            <a:solidFill>
              <a:schemeClr val="tx1"/>
            </a:solidFill>
          </a:endParaRPr>
        </a:p>
      </dsp:txBody>
      <dsp:txXfrm>
        <a:off x="1195434" y="38715"/>
        <a:ext cx="2136017" cy="1613577"/>
      </dsp:txXfrm>
    </dsp:sp>
    <dsp:sp modelId="{06D28949-50DD-4727-9E8C-80D6525EA87F}">
      <dsp:nvSpPr>
        <dsp:cNvPr id="0" name=""/>
        <dsp:cNvSpPr/>
      </dsp:nvSpPr>
      <dsp:spPr>
        <a:xfrm>
          <a:off x="1131198" y="1569472"/>
          <a:ext cx="2213447" cy="710485"/>
        </a:xfrm>
        <a:prstGeom prst="rect">
          <a:avLst/>
        </a:prstGeom>
        <a:solidFill>
          <a:srgbClr val="339933"/>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0" rIns="13970" bIns="0" numCol="1" spcCol="1270" anchor="ctr" anchorCtr="0">
          <a:noAutofit/>
        </a:bodyPr>
        <a:lstStyle/>
        <a:p>
          <a:pPr lvl="0" algn="l" defTabSz="488950">
            <a:lnSpc>
              <a:spcPct val="90000"/>
            </a:lnSpc>
            <a:spcBef>
              <a:spcPct val="0"/>
            </a:spcBef>
            <a:spcAft>
              <a:spcPct val="35000"/>
            </a:spcAft>
          </a:pPr>
          <a:r>
            <a:rPr lang="en-ZA" sz="1100" b="1" kern="1200" dirty="0" smtClean="0"/>
            <a:t>Principle 1: Advancing an equitable and integrated system </a:t>
          </a:r>
          <a:endParaRPr lang="en-ZA" sz="1100" b="1" kern="1200" dirty="0"/>
        </a:p>
      </dsp:txBody>
      <dsp:txXfrm>
        <a:off x="1131198" y="1569472"/>
        <a:ext cx="1558766" cy="710485"/>
      </dsp:txXfrm>
    </dsp:sp>
    <dsp:sp modelId="{46E9C237-6DA5-45EF-BC9B-5DA5A41C5DC0}">
      <dsp:nvSpPr>
        <dsp:cNvPr id="0" name=""/>
        <dsp:cNvSpPr/>
      </dsp:nvSpPr>
      <dsp:spPr>
        <a:xfrm flipV="1">
          <a:off x="9392153" y="4659311"/>
          <a:ext cx="56646" cy="252337"/>
        </a:xfrm>
        <a:prstGeom prst="ellipse">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F8F641-855A-4B4E-9DE7-BE7A199C648D}">
      <dsp:nvSpPr>
        <dsp:cNvPr id="0" name=""/>
        <dsp:cNvSpPr/>
      </dsp:nvSpPr>
      <dsp:spPr>
        <a:xfrm>
          <a:off x="3623209" y="0"/>
          <a:ext cx="2213447" cy="1652292"/>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60960" rIns="20320" bIns="20320" numCol="1" spcCol="1270" anchor="t" anchorCtr="0">
          <a:noAutofit/>
        </a:bodyPr>
        <a:lstStyle/>
        <a:p>
          <a:pPr marL="171450" lvl="1" indent="-171450" algn="l" defTabSz="711200">
            <a:lnSpc>
              <a:spcPct val="90000"/>
            </a:lnSpc>
            <a:spcBef>
              <a:spcPct val="0"/>
            </a:spcBef>
            <a:spcAft>
              <a:spcPct val="15000"/>
            </a:spcAft>
            <a:buChar char="••"/>
          </a:pPr>
          <a:r>
            <a:rPr lang="en-ZA" sz="1600" kern="1200" dirty="0" smtClean="0"/>
            <a:t>Partnership and collaboration</a:t>
          </a:r>
          <a:endParaRPr lang="en-ZA" sz="1600" kern="1200" dirty="0"/>
        </a:p>
        <a:p>
          <a:pPr marL="114300" lvl="1" indent="-114300" algn="l" defTabSz="533400">
            <a:lnSpc>
              <a:spcPct val="90000"/>
            </a:lnSpc>
            <a:spcBef>
              <a:spcPct val="0"/>
            </a:spcBef>
            <a:spcAft>
              <a:spcPct val="15000"/>
            </a:spcAft>
            <a:buChar char="••"/>
          </a:pPr>
          <a:r>
            <a:rPr lang="en-ZA" sz="1200" i="1" kern="1200" dirty="0" smtClean="0">
              <a:solidFill>
                <a:schemeClr val="tx1"/>
              </a:solidFill>
            </a:rPr>
            <a:t> Public Sector and Private Sector.</a:t>
          </a:r>
          <a:endParaRPr lang="en-ZA" sz="1600" kern="1200" dirty="0">
            <a:solidFill>
              <a:schemeClr val="tx1"/>
            </a:solidFill>
          </a:endParaRPr>
        </a:p>
        <a:p>
          <a:pPr marL="114300" lvl="1" indent="-114300" algn="l" defTabSz="533400">
            <a:lnSpc>
              <a:spcPct val="90000"/>
            </a:lnSpc>
            <a:spcBef>
              <a:spcPct val="0"/>
            </a:spcBef>
            <a:spcAft>
              <a:spcPct val="15000"/>
            </a:spcAft>
            <a:buChar char="••"/>
          </a:pPr>
          <a:r>
            <a:rPr lang="en-ZA" sz="1200" i="1" kern="1200" dirty="0" smtClean="0">
              <a:solidFill>
                <a:schemeClr val="tx1"/>
              </a:solidFill>
            </a:rPr>
            <a:t>A focus on workplace based learning</a:t>
          </a:r>
          <a:endParaRPr lang="en-ZA" sz="1200" i="1" kern="1200" dirty="0">
            <a:solidFill>
              <a:schemeClr val="tx1"/>
            </a:solidFill>
          </a:endParaRPr>
        </a:p>
        <a:p>
          <a:pPr marL="114300" lvl="1" indent="-114300" algn="l" defTabSz="533400">
            <a:lnSpc>
              <a:spcPct val="90000"/>
            </a:lnSpc>
            <a:spcBef>
              <a:spcPct val="0"/>
            </a:spcBef>
            <a:spcAft>
              <a:spcPct val="15000"/>
            </a:spcAft>
            <a:buChar char="••"/>
          </a:pPr>
          <a:r>
            <a:rPr lang="en-ZA" sz="1200" i="1" kern="1200" dirty="0" smtClean="0">
              <a:solidFill>
                <a:schemeClr val="tx1"/>
              </a:solidFill>
            </a:rPr>
            <a:t>Effective stakeholder engagement</a:t>
          </a:r>
          <a:endParaRPr lang="en-ZA" sz="1200" i="1" kern="1200" dirty="0">
            <a:solidFill>
              <a:schemeClr val="tx1"/>
            </a:solidFill>
          </a:endParaRPr>
        </a:p>
      </dsp:txBody>
      <dsp:txXfrm>
        <a:off x="3661924" y="38715"/>
        <a:ext cx="2136017" cy="1613577"/>
      </dsp:txXfrm>
    </dsp:sp>
    <dsp:sp modelId="{94609E63-218C-446C-B2C0-B6148F4ADA49}">
      <dsp:nvSpPr>
        <dsp:cNvPr id="0" name=""/>
        <dsp:cNvSpPr/>
      </dsp:nvSpPr>
      <dsp:spPr>
        <a:xfrm>
          <a:off x="3623209" y="1569472"/>
          <a:ext cx="2213447" cy="710485"/>
        </a:xfrm>
        <a:prstGeom prst="rect">
          <a:avLst/>
        </a:prstGeom>
        <a:solidFill>
          <a:srgbClr val="FF66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0" rIns="13970" bIns="0" numCol="1" spcCol="1270" anchor="ctr" anchorCtr="0">
          <a:noAutofit/>
        </a:bodyPr>
        <a:lstStyle/>
        <a:p>
          <a:pPr lvl="0" algn="l" defTabSz="488950">
            <a:lnSpc>
              <a:spcPct val="90000"/>
            </a:lnSpc>
            <a:spcBef>
              <a:spcPct val="0"/>
            </a:spcBef>
            <a:spcAft>
              <a:spcPct val="35000"/>
            </a:spcAft>
          </a:pPr>
          <a:r>
            <a:rPr lang="en-ZA" sz="1100" b="1" kern="1200" dirty="0" smtClean="0"/>
            <a:t>Principle 2: Greater Inclusivity and Collaborations across the system</a:t>
          </a:r>
          <a:endParaRPr lang="en-ZA" sz="1100" b="1" kern="1200" dirty="0"/>
        </a:p>
      </dsp:txBody>
      <dsp:txXfrm>
        <a:off x="3623209" y="1569472"/>
        <a:ext cx="1558766" cy="710485"/>
      </dsp:txXfrm>
    </dsp:sp>
    <dsp:sp modelId="{6815502B-6A7F-4599-8090-C2C46F4625DD}">
      <dsp:nvSpPr>
        <dsp:cNvPr id="0" name=""/>
        <dsp:cNvSpPr/>
      </dsp:nvSpPr>
      <dsp:spPr>
        <a:xfrm flipV="1">
          <a:off x="2610170" y="2858784"/>
          <a:ext cx="55259" cy="116035"/>
        </a:xfrm>
        <a:prstGeom prst="ellipse">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670D73-76B0-4004-B8E6-783B737AF5A5}">
      <dsp:nvSpPr>
        <dsp:cNvPr id="0" name=""/>
        <dsp:cNvSpPr/>
      </dsp:nvSpPr>
      <dsp:spPr>
        <a:xfrm>
          <a:off x="6018404" y="0"/>
          <a:ext cx="2213447" cy="1652292"/>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68580" rIns="22860" bIns="22860" numCol="1" spcCol="1270" anchor="t" anchorCtr="0">
          <a:noAutofit/>
        </a:bodyPr>
        <a:lstStyle/>
        <a:p>
          <a:pPr marL="171450" lvl="1" indent="-171450" algn="l" defTabSz="800100">
            <a:lnSpc>
              <a:spcPct val="90000"/>
            </a:lnSpc>
            <a:spcBef>
              <a:spcPct val="0"/>
            </a:spcBef>
            <a:spcAft>
              <a:spcPct val="15000"/>
            </a:spcAft>
            <a:buChar char="••"/>
          </a:pPr>
          <a:r>
            <a:rPr lang="en-ZA" sz="1800" kern="1200" dirty="0" smtClean="0"/>
            <a:t>Access and standardisation of processes</a:t>
          </a:r>
          <a:endParaRPr lang="en-ZA" sz="1800" kern="1200" dirty="0"/>
        </a:p>
        <a:p>
          <a:pPr marL="114300" lvl="1" indent="-114300" algn="l" defTabSz="533400">
            <a:lnSpc>
              <a:spcPct val="90000"/>
            </a:lnSpc>
            <a:spcBef>
              <a:spcPct val="0"/>
            </a:spcBef>
            <a:spcAft>
              <a:spcPct val="15000"/>
            </a:spcAft>
            <a:buChar char="••"/>
          </a:pPr>
          <a:r>
            <a:rPr lang="en-ZA" sz="1200" i="1" kern="1200" dirty="0" smtClean="0"/>
            <a:t>Simplified application processes</a:t>
          </a:r>
          <a:endParaRPr lang="en-ZA" sz="1200" i="1" kern="1200" dirty="0"/>
        </a:p>
        <a:p>
          <a:pPr marL="114300" lvl="1" indent="-114300" algn="l" defTabSz="533400">
            <a:lnSpc>
              <a:spcPct val="90000"/>
            </a:lnSpc>
            <a:spcBef>
              <a:spcPct val="0"/>
            </a:spcBef>
            <a:spcAft>
              <a:spcPct val="15000"/>
            </a:spcAft>
            <a:buChar char="••"/>
          </a:pPr>
          <a:r>
            <a:rPr lang="en-ZA" sz="1200" i="1" kern="1200" dirty="0" smtClean="0"/>
            <a:t>Improved efficiency and effectiveness </a:t>
          </a:r>
          <a:endParaRPr lang="en-ZA" sz="1200" i="1" kern="1200" dirty="0"/>
        </a:p>
      </dsp:txBody>
      <dsp:txXfrm>
        <a:off x="6057119" y="38715"/>
        <a:ext cx="2136017" cy="1613577"/>
      </dsp:txXfrm>
    </dsp:sp>
    <dsp:sp modelId="{09337B05-02DE-4B40-8B82-1660E50FCE0E}">
      <dsp:nvSpPr>
        <dsp:cNvPr id="0" name=""/>
        <dsp:cNvSpPr/>
      </dsp:nvSpPr>
      <dsp:spPr>
        <a:xfrm>
          <a:off x="6014840" y="1542701"/>
          <a:ext cx="2213447" cy="710485"/>
        </a:xfrm>
        <a:prstGeom prst="rect">
          <a:avLst/>
        </a:prstGeom>
        <a:solidFill>
          <a:srgbClr val="339933"/>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0" rIns="13970" bIns="0" numCol="1" spcCol="1270" anchor="ctr" anchorCtr="0">
          <a:noAutofit/>
        </a:bodyPr>
        <a:lstStyle/>
        <a:p>
          <a:pPr lvl="0" algn="l" defTabSz="488950">
            <a:lnSpc>
              <a:spcPct val="90000"/>
            </a:lnSpc>
            <a:spcBef>
              <a:spcPct val="0"/>
            </a:spcBef>
            <a:spcAft>
              <a:spcPct val="35000"/>
            </a:spcAft>
          </a:pPr>
          <a:r>
            <a:rPr lang="en-ZA" sz="1100" b="1" kern="1200" dirty="0" smtClean="0">
              <a:solidFill>
                <a:schemeClr val="bg1"/>
              </a:solidFill>
            </a:rPr>
            <a:t>Principle 3: Focusing on support systems for learners/stakeholders</a:t>
          </a:r>
          <a:endParaRPr lang="en-ZA" sz="1100" b="1" kern="1200" dirty="0">
            <a:solidFill>
              <a:schemeClr val="bg1"/>
            </a:solidFill>
          </a:endParaRPr>
        </a:p>
      </dsp:txBody>
      <dsp:txXfrm>
        <a:off x="6014840" y="1542701"/>
        <a:ext cx="1558766" cy="710485"/>
      </dsp:txXfrm>
    </dsp:sp>
    <dsp:sp modelId="{2FAA62CD-04F1-444B-94CD-C7C1F65CE543}">
      <dsp:nvSpPr>
        <dsp:cNvPr id="0" name=""/>
        <dsp:cNvSpPr/>
      </dsp:nvSpPr>
      <dsp:spPr>
        <a:xfrm flipV="1">
          <a:off x="9393540" y="2645953"/>
          <a:ext cx="55259" cy="293110"/>
        </a:xfrm>
        <a:prstGeom prst="ellipse">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CFA83B-A844-45DD-B85C-78662833703A}">
      <dsp:nvSpPr>
        <dsp:cNvPr id="0" name=""/>
        <dsp:cNvSpPr/>
      </dsp:nvSpPr>
      <dsp:spPr>
        <a:xfrm>
          <a:off x="2294310" y="2750084"/>
          <a:ext cx="2454802" cy="1895013"/>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53340" rIns="17780" bIns="17780" numCol="1" spcCol="1270" anchor="t" anchorCtr="0">
          <a:noAutofit/>
        </a:bodyPr>
        <a:lstStyle/>
        <a:p>
          <a:pPr marL="114300" lvl="1" indent="-114300" algn="l" defTabSz="622300">
            <a:lnSpc>
              <a:spcPct val="90000"/>
            </a:lnSpc>
            <a:spcBef>
              <a:spcPct val="0"/>
            </a:spcBef>
            <a:spcAft>
              <a:spcPct val="15000"/>
            </a:spcAft>
            <a:buChar char="••"/>
          </a:pPr>
          <a:r>
            <a:rPr lang="en-ZA" sz="1400" kern="1200" dirty="0" smtClean="0">
              <a:solidFill>
                <a:schemeClr val="tx1"/>
              </a:solidFill>
            </a:rPr>
            <a:t>Improving Accountability Framework through improved Monitoring and Evaluation</a:t>
          </a:r>
          <a:endParaRPr lang="en-ZA" sz="1400" kern="1200" dirty="0"/>
        </a:p>
        <a:p>
          <a:pPr marL="114300" lvl="1" indent="-114300" algn="l" defTabSz="533400">
            <a:lnSpc>
              <a:spcPct val="90000"/>
            </a:lnSpc>
            <a:spcBef>
              <a:spcPct val="0"/>
            </a:spcBef>
            <a:spcAft>
              <a:spcPct val="15000"/>
            </a:spcAft>
            <a:buChar char="••"/>
          </a:pPr>
          <a:r>
            <a:rPr lang="en-ZA" sz="1200" i="1" kern="1200" dirty="0" smtClean="0">
              <a:solidFill>
                <a:schemeClr val="tx1"/>
              </a:solidFill>
            </a:rPr>
            <a:t>Highlights the need for Monitoring and evaluation of the system.</a:t>
          </a:r>
          <a:endParaRPr lang="en-ZA" sz="1200" i="1" kern="1200" dirty="0">
            <a:solidFill>
              <a:schemeClr val="tx1"/>
            </a:solidFill>
          </a:endParaRPr>
        </a:p>
        <a:p>
          <a:pPr marL="114300" lvl="1" indent="-114300" algn="l" defTabSz="533400">
            <a:lnSpc>
              <a:spcPct val="90000"/>
            </a:lnSpc>
            <a:spcBef>
              <a:spcPct val="0"/>
            </a:spcBef>
            <a:spcAft>
              <a:spcPct val="15000"/>
            </a:spcAft>
            <a:buChar char="••"/>
          </a:pPr>
          <a:r>
            <a:rPr lang="en-ZA" sz="1200" i="1" kern="1200" dirty="0" smtClean="0">
              <a:solidFill>
                <a:schemeClr val="tx1"/>
              </a:solidFill>
            </a:rPr>
            <a:t>The DHET will work with the NSA to ensure efficiency and effectiveness of the system</a:t>
          </a:r>
          <a:endParaRPr lang="en-ZA" sz="1200" i="1" kern="1200" dirty="0">
            <a:solidFill>
              <a:schemeClr val="tx1"/>
            </a:solidFill>
          </a:endParaRPr>
        </a:p>
      </dsp:txBody>
      <dsp:txXfrm>
        <a:off x="2338712" y="2794486"/>
        <a:ext cx="2365998" cy="1850611"/>
      </dsp:txXfrm>
    </dsp:sp>
    <dsp:sp modelId="{A2A59C3C-3593-483F-8D7A-618F5E3C7EB7}">
      <dsp:nvSpPr>
        <dsp:cNvPr id="0" name=""/>
        <dsp:cNvSpPr/>
      </dsp:nvSpPr>
      <dsp:spPr>
        <a:xfrm>
          <a:off x="2294310" y="4628857"/>
          <a:ext cx="2454802" cy="500245"/>
        </a:xfrm>
        <a:prstGeom prst="rect">
          <a:avLst/>
        </a:prstGeom>
        <a:solidFill>
          <a:srgbClr val="FF66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0" rIns="13970" bIns="0" numCol="1" spcCol="1270" anchor="ctr" anchorCtr="0">
          <a:noAutofit/>
        </a:bodyPr>
        <a:lstStyle/>
        <a:p>
          <a:pPr lvl="0" algn="l" defTabSz="488950">
            <a:lnSpc>
              <a:spcPct val="90000"/>
            </a:lnSpc>
            <a:spcBef>
              <a:spcPct val="0"/>
            </a:spcBef>
            <a:spcAft>
              <a:spcPct val="35000"/>
            </a:spcAft>
          </a:pPr>
          <a:r>
            <a:rPr lang="en-ZA" sz="1100" b="1" kern="1200" dirty="0" smtClean="0">
              <a:solidFill>
                <a:schemeClr val="bg1"/>
              </a:solidFill>
            </a:rPr>
            <a:t>Principle 4: Strong Emphasis on Accountability</a:t>
          </a:r>
          <a:endParaRPr lang="en-ZA" sz="1100" b="1" kern="1200" dirty="0">
            <a:solidFill>
              <a:schemeClr val="bg1"/>
            </a:solidFill>
          </a:endParaRPr>
        </a:p>
      </dsp:txBody>
      <dsp:txXfrm>
        <a:off x="2294310" y="4628857"/>
        <a:ext cx="1728733" cy="500245"/>
      </dsp:txXfrm>
    </dsp:sp>
    <dsp:sp modelId="{B4304022-6C7A-4940-B5A0-A0709F919257}">
      <dsp:nvSpPr>
        <dsp:cNvPr id="0" name=""/>
        <dsp:cNvSpPr/>
      </dsp:nvSpPr>
      <dsp:spPr>
        <a:xfrm flipH="1" flipV="1">
          <a:off x="9343680" y="4945870"/>
          <a:ext cx="105119" cy="161634"/>
        </a:xfrm>
        <a:prstGeom prst="ellipse">
          <a:avLst/>
        </a:prstGeom>
        <a:solidFill>
          <a:schemeClr val="bg1"/>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0712E2-2C31-4D50-9040-5587BF5834D5}">
      <dsp:nvSpPr>
        <dsp:cNvPr id="0" name=""/>
        <dsp:cNvSpPr/>
      </dsp:nvSpPr>
      <dsp:spPr>
        <a:xfrm>
          <a:off x="4941041" y="2758205"/>
          <a:ext cx="2213447" cy="1652292"/>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45720" rIns="15240" bIns="15240" numCol="1" spcCol="1270" anchor="t" anchorCtr="0">
          <a:noAutofit/>
        </a:bodyPr>
        <a:lstStyle/>
        <a:p>
          <a:pPr marL="114300" lvl="1" indent="-114300" algn="l" defTabSz="622300">
            <a:lnSpc>
              <a:spcPct val="90000"/>
            </a:lnSpc>
            <a:spcBef>
              <a:spcPct val="0"/>
            </a:spcBef>
            <a:spcAft>
              <a:spcPct val="15000"/>
            </a:spcAft>
            <a:buChar char="••"/>
          </a:pPr>
          <a:r>
            <a:rPr lang="en-ZA" sz="1400" kern="1200" dirty="0" smtClean="0"/>
            <a:t>Ensure greater coherence of system while also rationalising and streamlining  institutional and functional overlaps.</a:t>
          </a:r>
          <a:endParaRPr lang="en-ZA" sz="1400" kern="1200" dirty="0"/>
        </a:p>
        <a:p>
          <a:pPr marL="114300" lvl="1" indent="-114300" algn="l" defTabSz="533400">
            <a:lnSpc>
              <a:spcPct val="90000"/>
            </a:lnSpc>
            <a:spcBef>
              <a:spcPct val="0"/>
            </a:spcBef>
            <a:spcAft>
              <a:spcPct val="15000"/>
            </a:spcAft>
            <a:buChar char="••"/>
          </a:pPr>
          <a:r>
            <a:rPr lang="en-ZA" sz="1200" i="1" kern="1200" dirty="0" smtClean="0"/>
            <a:t>Enable efficient use of scarce resources</a:t>
          </a:r>
          <a:endParaRPr lang="en-ZA" sz="1200" i="1" kern="1200" dirty="0"/>
        </a:p>
      </dsp:txBody>
      <dsp:txXfrm>
        <a:off x="4979756" y="2796920"/>
        <a:ext cx="2136017" cy="1613577"/>
      </dsp:txXfrm>
    </dsp:sp>
    <dsp:sp modelId="{68548B59-7882-4D47-B30A-D96DAF25C61D}">
      <dsp:nvSpPr>
        <dsp:cNvPr id="0" name=""/>
        <dsp:cNvSpPr/>
      </dsp:nvSpPr>
      <dsp:spPr>
        <a:xfrm>
          <a:off x="4941041" y="4410497"/>
          <a:ext cx="2213447" cy="710485"/>
        </a:xfrm>
        <a:prstGeom prst="rect">
          <a:avLst/>
        </a:prstGeom>
        <a:solidFill>
          <a:srgbClr val="339933"/>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0" rIns="13970" bIns="0" numCol="1" spcCol="1270" anchor="ctr" anchorCtr="0">
          <a:noAutofit/>
        </a:bodyPr>
        <a:lstStyle/>
        <a:p>
          <a:pPr lvl="0" algn="l" defTabSz="488950">
            <a:lnSpc>
              <a:spcPct val="90000"/>
            </a:lnSpc>
            <a:spcBef>
              <a:spcPct val="0"/>
            </a:spcBef>
            <a:spcAft>
              <a:spcPct val="35000"/>
            </a:spcAft>
          </a:pPr>
          <a:r>
            <a:rPr lang="en-ZA" sz="1100" b="1" kern="1200" dirty="0" smtClean="0">
              <a:solidFill>
                <a:schemeClr val="bg1"/>
              </a:solidFill>
            </a:rPr>
            <a:t>Principle 5: Rationalising and Streamlining the skills Landscape</a:t>
          </a:r>
          <a:endParaRPr lang="en-ZA" sz="1100" b="1" kern="1200" dirty="0">
            <a:solidFill>
              <a:schemeClr val="bg1"/>
            </a:solidFill>
          </a:endParaRPr>
        </a:p>
      </dsp:txBody>
      <dsp:txXfrm>
        <a:off x="4941041" y="4410497"/>
        <a:ext cx="1558766" cy="710485"/>
      </dsp:txXfrm>
    </dsp:sp>
    <dsp:sp modelId="{2DD7F488-8318-4E35-B722-5FDF9D23679A}">
      <dsp:nvSpPr>
        <dsp:cNvPr id="0" name=""/>
        <dsp:cNvSpPr/>
      </dsp:nvSpPr>
      <dsp:spPr>
        <a:xfrm flipH="1" flipV="1">
          <a:off x="9184896" y="4832633"/>
          <a:ext cx="263903" cy="188509"/>
        </a:xfrm>
        <a:prstGeom prst="ellipse">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9AB91E-0FB7-4A70-A9CF-B5161DC98333}">
      <dsp:nvSpPr>
        <dsp:cNvPr id="0" name=""/>
        <dsp:cNvSpPr/>
      </dsp:nvSpPr>
      <dsp:spPr>
        <a:xfrm>
          <a:off x="4465473" y="2961773"/>
          <a:ext cx="3562526" cy="2014895"/>
        </a:xfrm>
        <a:prstGeom prst="roundRect">
          <a:avLst>
            <a:gd name="adj" fmla="val 10000"/>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t" anchorCtr="0">
          <a:noAutofit/>
        </a:bodyPr>
        <a:lstStyle/>
        <a:p>
          <a:pPr marL="57150" lvl="1" indent="-57150" algn="l" defTabSz="355600">
            <a:lnSpc>
              <a:spcPct val="90000"/>
            </a:lnSpc>
            <a:spcBef>
              <a:spcPct val="0"/>
            </a:spcBef>
            <a:spcAft>
              <a:spcPct val="15000"/>
            </a:spcAft>
            <a:buChar char="••"/>
          </a:pPr>
          <a:r>
            <a:rPr lang="en-ZA" sz="800" kern="1200" dirty="0" smtClean="0"/>
            <a:t>	</a:t>
          </a:r>
          <a:r>
            <a:rPr lang="en-ZA" sz="1200" b="1" kern="1200" dirty="0" smtClean="0"/>
            <a:t>- </a:t>
          </a:r>
          <a:r>
            <a:rPr lang="en-ZA" sz="1050" b="1" kern="1200" dirty="0" smtClean="0"/>
            <a:t>Framework for collaboration 	with Educational institutions to consider how best SETAs can </a:t>
          </a:r>
          <a:r>
            <a:rPr lang="en-ZA" sz="1050" b="1" kern="1200" dirty="0" smtClean="0"/>
            <a:t>:</a:t>
          </a:r>
          <a:endParaRPr lang="en-ZA" sz="1050" b="1" kern="1200" dirty="0"/>
        </a:p>
        <a:p>
          <a:pPr marL="57150" lvl="1" indent="-57150" algn="l" defTabSz="466725">
            <a:lnSpc>
              <a:spcPct val="90000"/>
            </a:lnSpc>
            <a:spcBef>
              <a:spcPct val="0"/>
            </a:spcBef>
            <a:spcAft>
              <a:spcPct val="15000"/>
            </a:spcAft>
            <a:buChar char="••"/>
          </a:pPr>
          <a:r>
            <a:rPr lang="en-ZA" sz="1050" b="1" kern="1200" dirty="0" smtClean="0"/>
            <a:t>fund </a:t>
          </a:r>
          <a:r>
            <a:rPr lang="en-ZA" sz="1050" b="1" kern="1200" dirty="0" smtClean="0"/>
            <a:t>institutions to increase </a:t>
          </a:r>
          <a:r>
            <a:rPr lang="en-ZA" sz="1050" b="1" kern="1200" dirty="0" smtClean="0"/>
            <a:t>enrolment and throughput; </a:t>
          </a:r>
          <a:endParaRPr lang="en-ZA" sz="1050" b="1" kern="1200" dirty="0"/>
        </a:p>
        <a:p>
          <a:pPr marL="57150" lvl="1" indent="-57150" algn="l" defTabSz="466725">
            <a:lnSpc>
              <a:spcPct val="90000"/>
            </a:lnSpc>
            <a:spcBef>
              <a:spcPct val="0"/>
            </a:spcBef>
            <a:spcAft>
              <a:spcPct val="15000"/>
            </a:spcAft>
            <a:buChar char="••"/>
          </a:pPr>
          <a:r>
            <a:rPr lang="en-ZA" sz="1050" b="1" kern="1200" dirty="0" smtClean="0"/>
            <a:t>design </a:t>
          </a:r>
          <a:r>
            <a:rPr lang="en-ZA" sz="1050" b="1" kern="1200" dirty="0" smtClean="0"/>
            <a:t>and implement WPBL Incentives etc…</a:t>
          </a:r>
          <a:endParaRPr lang="en-ZA" sz="1050" b="1" kern="1200" dirty="0"/>
        </a:p>
        <a:p>
          <a:pPr marL="57150" lvl="1" indent="-57150" algn="l" defTabSz="355600">
            <a:lnSpc>
              <a:spcPct val="90000"/>
            </a:lnSpc>
            <a:spcBef>
              <a:spcPct val="0"/>
            </a:spcBef>
            <a:spcAft>
              <a:spcPct val="15000"/>
            </a:spcAft>
            <a:buChar char="••"/>
          </a:pPr>
          <a:endParaRPr lang="en-ZA" sz="800" kern="1200" dirty="0"/>
        </a:p>
      </dsp:txBody>
      <dsp:txXfrm>
        <a:off x="5578492" y="3509758"/>
        <a:ext cx="2405246" cy="1422649"/>
      </dsp:txXfrm>
    </dsp:sp>
    <dsp:sp modelId="{FDDFC499-5A33-4BCD-9D70-2144B7E3CAAF}">
      <dsp:nvSpPr>
        <dsp:cNvPr id="0" name=""/>
        <dsp:cNvSpPr/>
      </dsp:nvSpPr>
      <dsp:spPr>
        <a:xfrm>
          <a:off x="0" y="3131909"/>
          <a:ext cx="3197102" cy="2047870"/>
        </a:xfrm>
        <a:prstGeom prst="roundRect">
          <a:avLst>
            <a:gd name="adj" fmla="val 10000"/>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57150" lvl="1" indent="-57150" algn="just" defTabSz="444500">
            <a:lnSpc>
              <a:spcPct val="90000"/>
            </a:lnSpc>
            <a:spcBef>
              <a:spcPct val="0"/>
            </a:spcBef>
            <a:spcAft>
              <a:spcPct val="15000"/>
            </a:spcAft>
            <a:buChar char="••"/>
          </a:pPr>
          <a:r>
            <a:rPr lang="en-ZA" sz="1000" b="1" kern="1200" dirty="0" smtClean="0"/>
            <a:t>Funds will be drawn from </a:t>
          </a:r>
          <a:r>
            <a:rPr lang="en-ZA" sz="1000" b="1" kern="1200" dirty="0" err="1" smtClean="0"/>
            <a:t>Fiscus</a:t>
          </a:r>
          <a:r>
            <a:rPr lang="en-ZA" sz="1000" b="1" kern="1200" dirty="0" smtClean="0"/>
            <a:t> and Levy to support occupational priorities</a:t>
          </a:r>
          <a:endParaRPr lang="en-ZA" sz="1000" b="1" kern="1200" dirty="0"/>
        </a:p>
        <a:p>
          <a:pPr marL="57150" lvl="1" indent="-57150" algn="just" defTabSz="444500">
            <a:lnSpc>
              <a:spcPct val="90000"/>
            </a:lnSpc>
            <a:spcBef>
              <a:spcPct val="0"/>
            </a:spcBef>
            <a:spcAft>
              <a:spcPct val="15000"/>
            </a:spcAft>
            <a:buChar char="••"/>
          </a:pPr>
          <a:r>
            <a:rPr lang="en-ZA" sz="1000" b="1" kern="1200" dirty="0" smtClean="0"/>
            <a:t>DHET will be responsible for provision and SETAs will coordinate efforts to meet supply needs</a:t>
          </a:r>
          <a:endParaRPr lang="en-ZA" sz="1000" b="1" kern="1200" dirty="0"/>
        </a:p>
        <a:p>
          <a:pPr marL="57150" lvl="1" indent="-57150" algn="just" defTabSz="444500">
            <a:lnSpc>
              <a:spcPct val="90000"/>
            </a:lnSpc>
            <a:spcBef>
              <a:spcPct val="0"/>
            </a:spcBef>
            <a:spcAft>
              <a:spcPct val="15000"/>
            </a:spcAft>
            <a:buChar char="••"/>
          </a:pPr>
          <a:r>
            <a:rPr lang="en-ZA" sz="1000" b="1" kern="1200" dirty="0" smtClean="0"/>
            <a:t>DHET will ensure material development for programmes</a:t>
          </a:r>
          <a:endParaRPr lang="en-ZA" sz="1000" b="1" kern="1200" dirty="0"/>
        </a:p>
      </dsp:txBody>
      <dsp:txXfrm>
        <a:off x="44985" y="3688862"/>
        <a:ext cx="2148002" cy="1445932"/>
      </dsp:txXfrm>
    </dsp:sp>
    <dsp:sp modelId="{E1222A19-A9D1-4EB2-8B92-1A4BB2E50028}">
      <dsp:nvSpPr>
        <dsp:cNvPr id="0" name=""/>
        <dsp:cNvSpPr/>
      </dsp:nvSpPr>
      <dsp:spPr>
        <a:xfrm>
          <a:off x="4361707" y="-1772"/>
          <a:ext cx="3666292" cy="1603845"/>
        </a:xfrm>
        <a:prstGeom prst="roundRect">
          <a:avLst>
            <a:gd name="adj" fmla="val 10000"/>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57150" lvl="1" indent="-57150" algn="l" defTabSz="466725">
            <a:lnSpc>
              <a:spcPct val="90000"/>
            </a:lnSpc>
            <a:spcBef>
              <a:spcPct val="0"/>
            </a:spcBef>
            <a:spcAft>
              <a:spcPct val="15000"/>
            </a:spcAft>
            <a:buChar char="••"/>
          </a:pPr>
          <a:r>
            <a:rPr lang="en-ZA" sz="1050" b="1" kern="1200" dirty="0" smtClean="0"/>
            <a:t>DHET will engage with Quality Councils to ensure qualifications and curricula in place;</a:t>
          </a:r>
          <a:endParaRPr lang="en-ZA" sz="1050" b="1" kern="1200" dirty="0"/>
        </a:p>
        <a:p>
          <a:pPr marL="57150" lvl="1" indent="-57150" algn="l" defTabSz="466725">
            <a:lnSpc>
              <a:spcPct val="90000"/>
            </a:lnSpc>
            <a:spcBef>
              <a:spcPct val="0"/>
            </a:spcBef>
            <a:spcAft>
              <a:spcPct val="15000"/>
            </a:spcAft>
            <a:buChar char="••"/>
          </a:pPr>
          <a:r>
            <a:rPr lang="en-ZA" sz="1050" b="1" kern="1200" dirty="0" smtClean="0"/>
            <a:t>The DHET will communicate Demand </a:t>
          </a:r>
          <a:r>
            <a:rPr lang="en-ZA" sz="1050" b="1" kern="1200" dirty="0" smtClean="0"/>
            <a:t>Analysis </a:t>
          </a:r>
          <a:r>
            <a:rPr lang="en-ZA" sz="1050" b="1" kern="1200" dirty="0" smtClean="0"/>
            <a:t>to  PSET institutions to </a:t>
          </a:r>
          <a:r>
            <a:rPr lang="en-ZA" sz="1050" b="1" kern="1200" dirty="0" smtClean="0"/>
            <a:t>inform enrolment Planning;</a:t>
          </a:r>
          <a:endParaRPr lang="en-ZA" sz="1050" b="1" kern="1200" dirty="0"/>
        </a:p>
        <a:p>
          <a:pPr marL="57150" lvl="1" indent="-57150" algn="l" defTabSz="466725">
            <a:lnSpc>
              <a:spcPct val="90000"/>
            </a:lnSpc>
            <a:spcBef>
              <a:spcPct val="0"/>
            </a:spcBef>
            <a:spcAft>
              <a:spcPct val="15000"/>
            </a:spcAft>
            <a:buChar char="••"/>
          </a:pPr>
          <a:r>
            <a:rPr lang="en-ZA" sz="1050" b="1" kern="1200" dirty="0" smtClean="0"/>
            <a:t>SETAs will participate in such discussions so as to build partnerships with industry to facilitate WIL</a:t>
          </a:r>
          <a:endParaRPr lang="en-ZA" sz="1050" b="1" kern="1200" dirty="0"/>
        </a:p>
        <a:p>
          <a:pPr marL="57150" lvl="1" indent="-57150" algn="l" defTabSz="400050">
            <a:lnSpc>
              <a:spcPct val="90000"/>
            </a:lnSpc>
            <a:spcBef>
              <a:spcPct val="0"/>
            </a:spcBef>
            <a:spcAft>
              <a:spcPct val="15000"/>
            </a:spcAft>
            <a:buChar char="••"/>
          </a:pPr>
          <a:endParaRPr lang="en-ZA" sz="900" b="1" kern="1200" dirty="0"/>
        </a:p>
      </dsp:txBody>
      <dsp:txXfrm>
        <a:off x="5496825" y="33459"/>
        <a:ext cx="2495943" cy="1132422"/>
      </dsp:txXfrm>
    </dsp:sp>
    <dsp:sp modelId="{1B0A5D2F-975E-4D11-8F05-8E0CB9A81AA6}">
      <dsp:nvSpPr>
        <dsp:cNvPr id="0" name=""/>
        <dsp:cNvSpPr/>
      </dsp:nvSpPr>
      <dsp:spPr>
        <a:xfrm>
          <a:off x="0" y="-1772"/>
          <a:ext cx="3237411" cy="1603845"/>
        </a:xfrm>
        <a:prstGeom prst="roundRect">
          <a:avLst>
            <a:gd name="adj" fmla="val 10000"/>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57150" lvl="1" indent="-57150" algn="l" defTabSz="488950">
            <a:lnSpc>
              <a:spcPct val="90000"/>
            </a:lnSpc>
            <a:spcBef>
              <a:spcPct val="0"/>
            </a:spcBef>
            <a:spcAft>
              <a:spcPct val="15000"/>
            </a:spcAft>
            <a:buChar char="••"/>
          </a:pPr>
          <a:r>
            <a:rPr lang="en-ZA" sz="1100" b="1" kern="1200" dirty="0" smtClean="0"/>
            <a:t>DHET will support and guide SETAs in determining Occupational Demand based on workplace demand and Government Priorities through research and analysis</a:t>
          </a:r>
          <a:endParaRPr lang="en-ZA" sz="1100" b="1" kern="1200" dirty="0"/>
        </a:p>
      </dsp:txBody>
      <dsp:txXfrm>
        <a:off x="35231" y="33459"/>
        <a:ext cx="2195725" cy="1132422"/>
      </dsp:txXfrm>
    </dsp:sp>
    <dsp:sp modelId="{598CE727-1DD5-4BD7-AE0A-E34CA7493F85}">
      <dsp:nvSpPr>
        <dsp:cNvPr id="0" name=""/>
        <dsp:cNvSpPr/>
      </dsp:nvSpPr>
      <dsp:spPr>
        <a:xfrm>
          <a:off x="1804201" y="401123"/>
          <a:ext cx="2170203" cy="2170203"/>
        </a:xfrm>
        <a:prstGeom prst="pieWedge">
          <a:avLst/>
        </a:prstGeom>
        <a:solidFill>
          <a:srgbClr val="3399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ZA" sz="1500" kern="1200" dirty="0" smtClean="0"/>
            <a:t>Understanding Demand</a:t>
          </a:r>
          <a:endParaRPr lang="en-ZA" sz="1500" kern="1200" dirty="0"/>
        </a:p>
      </dsp:txBody>
      <dsp:txXfrm>
        <a:off x="2439839" y="1036761"/>
        <a:ext cx="1534565" cy="1534565"/>
      </dsp:txXfrm>
    </dsp:sp>
    <dsp:sp modelId="{CFD5429B-822A-4EB8-9DB8-0AA58CD40EE9}">
      <dsp:nvSpPr>
        <dsp:cNvPr id="0" name=""/>
        <dsp:cNvSpPr/>
      </dsp:nvSpPr>
      <dsp:spPr>
        <a:xfrm rot="5400000">
          <a:off x="3937792" y="401123"/>
          <a:ext cx="2170203" cy="2170203"/>
        </a:xfrm>
        <a:prstGeom prst="pieWedge">
          <a:avLst/>
        </a:prstGeom>
        <a:solidFill>
          <a:srgbClr val="FF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ZA" sz="1500" kern="1200" dirty="0" smtClean="0"/>
            <a:t>Steering Supply – Qualification and Provision</a:t>
          </a:r>
          <a:endParaRPr lang="en-ZA" sz="1500" kern="1200" dirty="0"/>
        </a:p>
      </dsp:txBody>
      <dsp:txXfrm rot="-5400000">
        <a:off x="3937792" y="1036761"/>
        <a:ext cx="1534565" cy="1534565"/>
      </dsp:txXfrm>
    </dsp:sp>
    <dsp:sp modelId="{145DE451-76BA-458C-8CDF-44672B883C31}">
      <dsp:nvSpPr>
        <dsp:cNvPr id="0" name=""/>
        <dsp:cNvSpPr/>
      </dsp:nvSpPr>
      <dsp:spPr>
        <a:xfrm rot="10800000">
          <a:off x="3937792" y="2610931"/>
          <a:ext cx="2170203" cy="2170203"/>
        </a:xfrm>
        <a:prstGeom prst="pieWedge">
          <a:avLst/>
        </a:prstGeom>
        <a:solidFill>
          <a:srgbClr val="3399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ZA" sz="1500" kern="1200" dirty="0" smtClean="0"/>
            <a:t>Steering Supply – Funding </a:t>
          </a:r>
          <a:r>
            <a:rPr lang="en-ZA" sz="1500" kern="1200" dirty="0" smtClean="0">
              <a:solidFill>
                <a:schemeClr val="bg1"/>
              </a:solidFill>
            </a:rPr>
            <a:t>mechanisms</a:t>
          </a:r>
          <a:endParaRPr lang="en-ZA" sz="1500" kern="1200" dirty="0">
            <a:solidFill>
              <a:schemeClr val="bg1"/>
            </a:solidFill>
          </a:endParaRPr>
        </a:p>
      </dsp:txBody>
      <dsp:txXfrm rot="10800000">
        <a:off x="3937792" y="2610931"/>
        <a:ext cx="1534565" cy="1534565"/>
      </dsp:txXfrm>
    </dsp:sp>
    <dsp:sp modelId="{90E69049-767D-47BA-B6F0-E2A8EA89B5C9}">
      <dsp:nvSpPr>
        <dsp:cNvPr id="0" name=""/>
        <dsp:cNvSpPr/>
      </dsp:nvSpPr>
      <dsp:spPr>
        <a:xfrm rot="16200000">
          <a:off x="1793676" y="2612885"/>
          <a:ext cx="2170203" cy="2170203"/>
        </a:xfrm>
        <a:prstGeom prst="pieWedge">
          <a:avLst/>
        </a:prstGeom>
        <a:solidFill>
          <a:srgbClr val="FF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ZA" sz="1500" kern="1200" dirty="0" smtClean="0"/>
            <a:t>Growing Supply </a:t>
          </a:r>
        </a:p>
      </dsp:txBody>
      <dsp:txXfrm rot="5400000">
        <a:off x="2429314" y="2612885"/>
        <a:ext cx="1534565" cy="1534565"/>
      </dsp:txXfrm>
    </dsp:sp>
    <dsp:sp modelId="{0D8BFD2B-D739-4698-B4FB-B0235E7DFB2C}">
      <dsp:nvSpPr>
        <dsp:cNvPr id="0" name=""/>
        <dsp:cNvSpPr/>
      </dsp:nvSpPr>
      <dsp:spPr>
        <a:xfrm>
          <a:off x="3639351" y="2111683"/>
          <a:ext cx="749296" cy="651562"/>
        </a:xfrm>
        <a:prstGeom prst="circularArrow">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0CF97F-03AF-470B-9844-88C14F7C7631}">
      <dsp:nvSpPr>
        <dsp:cNvPr id="0" name=""/>
        <dsp:cNvSpPr/>
      </dsp:nvSpPr>
      <dsp:spPr>
        <a:xfrm rot="10800000">
          <a:off x="3639351" y="2362284"/>
          <a:ext cx="749296" cy="651562"/>
        </a:xfrm>
        <a:prstGeom prst="circularArrow">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930AE2-474E-4F25-BBD6-3C2585E694CE}">
      <dsp:nvSpPr>
        <dsp:cNvPr id="0" name=""/>
        <dsp:cNvSpPr/>
      </dsp:nvSpPr>
      <dsp:spPr>
        <a:xfrm>
          <a:off x="1117378" y="0"/>
          <a:ext cx="2221961" cy="1658647"/>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38100" rIns="12700" bIns="12700" numCol="1" spcCol="1270" anchor="t" anchorCtr="0">
          <a:noAutofit/>
        </a:bodyPr>
        <a:lstStyle/>
        <a:p>
          <a:pPr marL="57150" lvl="1" indent="-57150" algn="l" defTabSz="444500">
            <a:lnSpc>
              <a:spcPct val="90000"/>
            </a:lnSpc>
            <a:spcBef>
              <a:spcPct val="0"/>
            </a:spcBef>
            <a:spcAft>
              <a:spcPct val="15000"/>
            </a:spcAft>
            <a:buChar char="••"/>
          </a:pPr>
          <a:r>
            <a:rPr lang="en-ZA" sz="1000" kern="1200" dirty="0" smtClean="0"/>
            <a:t>SETAs with unlimited </a:t>
          </a:r>
          <a:r>
            <a:rPr lang="en-ZA" sz="1000" kern="1200" dirty="0" smtClean="0">
              <a:solidFill>
                <a:schemeClr val="tx1"/>
              </a:solidFill>
            </a:rPr>
            <a:t>lifespan but mechanism to address non performance would be put in place;</a:t>
          </a:r>
          <a:endParaRPr lang="en-ZA" sz="1000" kern="1200" dirty="0">
            <a:solidFill>
              <a:schemeClr val="tx1"/>
            </a:solidFill>
          </a:endParaRPr>
        </a:p>
        <a:p>
          <a:pPr marL="57150" lvl="1" indent="-57150" algn="l" defTabSz="444500">
            <a:lnSpc>
              <a:spcPct val="90000"/>
            </a:lnSpc>
            <a:spcBef>
              <a:spcPct val="0"/>
            </a:spcBef>
            <a:spcAft>
              <a:spcPct val="15000"/>
            </a:spcAft>
            <a:buChar char="••"/>
          </a:pPr>
          <a:r>
            <a:rPr lang="en-ZA" sz="1000" kern="1200" dirty="0" smtClean="0"/>
            <a:t>SETAs demarcation based on industrial classification </a:t>
          </a:r>
          <a:r>
            <a:rPr lang="en-ZA" sz="1000" i="1" kern="1200" dirty="0" smtClean="0">
              <a:solidFill>
                <a:schemeClr val="tx1"/>
              </a:solidFill>
            </a:rPr>
            <a:t>SIC Codes</a:t>
          </a:r>
          <a:r>
            <a:rPr lang="en-ZA" sz="1000" kern="1200" dirty="0" smtClean="0"/>
            <a:t>, value-chain and financial viability; </a:t>
          </a:r>
          <a:endParaRPr lang="en-ZA" sz="1000" kern="1200" dirty="0">
            <a:solidFill>
              <a:srgbClr val="C00000"/>
            </a:solidFill>
          </a:endParaRPr>
        </a:p>
        <a:p>
          <a:pPr marL="57150" lvl="1" indent="-57150" algn="l" defTabSz="444500">
            <a:lnSpc>
              <a:spcPct val="90000"/>
            </a:lnSpc>
            <a:spcBef>
              <a:spcPct val="0"/>
            </a:spcBef>
            <a:spcAft>
              <a:spcPct val="15000"/>
            </a:spcAft>
            <a:buChar char="••"/>
          </a:pPr>
          <a:r>
            <a:rPr lang="en-ZA" sz="1000" kern="1200" dirty="0" smtClean="0"/>
            <a:t>Establishment of Shared Services </a:t>
          </a:r>
          <a:r>
            <a:rPr lang="en-ZA" sz="1000" i="1" kern="1200" dirty="0" smtClean="0">
              <a:solidFill>
                <a:schemeClr val="tx1"/>
              </a:solidFill>
            </a:rPr>
            <a:t>(administrative functions and IT)</a:t>
          </a:r>
          <a:endParaRPr lang="en-ZA" sz="1000" kern="1200" dirty="0">
            <a:solidFill>
              <a:schemeClr val="tx1"/>
            </a:solidFill>
          </a:endParaRPr>
        </a:p>
        <a:p>
          <a:pPr marL="57150" lvl="1" indent="-57150" algn="l" defTabSz="444500">
            <a:lnSpc>
              <a:spcPct val="90000"/>
            </a:lnSpc>
            <a:spcBef>
              <a:spcPct val="0"/>
            </a:spcBef>
            <a:spcAft>
              <a:spcPct val="15000"/>
            </a:spcAft>
            <a:buChar char="••"/>
          </a:pPr>
          <a:r>
            <a:rPr lang="en-ZA" sz="1000" kern="1200" dirty="0" smtClean="0"/>
            <a:t>Standardised systems for applications (All types of applicants)</a:t>
          </a:r>
          <a:endParaRPr lang="en-ZA" sz="1000" kern="1200" dirty="0"/>
        </a:p>
      </dsp:txBody>
      <dsp:txXfrm>
        <a:off x="1156242" y="38864"/>
        <a:ext cx="2144233" cy="1619783"/>
      </dsp:txXfrm>
    </dsp:sp>
    <dsp:sp modelId="{06D28949-50DD-4727-9E8C-80D6525EA87F}">
      <dsp:nvSpPr>
        <dsp:cNvPr id="0" name=""/>
        <dsp:cNvSpPr/>
      </dsp:nvSpPr>
      <dsp:spPr>
        <a:xfrm>
          <a:off x="1117378" y="1573789"/>
          <a:ext cx="2221961" cy="713218"/>
        </a:xfrm>
        <a:prstGeom prst="rect">
          <a:avLst/>
        </a:prstGeom>
        <a:solidFill>
          <a:srgbClr val="339933"/>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0" rIns="20320" bIns="0" numCol="1" spcCol="1270" anchor="ctr" anchorCtr="0">
          <a:noAutofit/>
        </a:bodyPr>
        <a:lstStyle/>
        <a:p>
          <a:pPr lvl="0" algn="l" defTabSz="711200">
            <a:lnSpc>
              <a:spcPct val="90000"/>
            </a:lnSpc>
            <a:spcBef>
              <a:spcPct val="0"/>
            </a:spcBef>
            <a:spcAft>
              <a:spcPct val="35000"/>
            </a:spcAft>
          </a:pPr>
          <a:r>
            <a:rPr lang="en-ZA" sz="1600" b="1" kern="1200" dirty="0" smtClean="0"/>
            <a:t>Establishment of SETAs</a:t>
          </a:r>
          <a:endParaRPr lang="en-ZA" sz="1600" b="1" kern="1200" dirty="0"/>
        </a:p>
      </dsp:txBody>
      <dsp:txXfrm>
        <a:off x="1117378" y="1573789"/>
        <a:ext cx="1564761" cy="713218"/>
      </dsp:txXfrm>
    </dsp:sp>
    <dsp:sp modelId="{46E9C237-6DA5-45EF-BC9B-5DA5A41C5DC0}">
      <dsp:nvSpPr>
        <dsp:cNvPr id="0" name=""/>
        <dsp:cNvSpPr/>
      </dsp:nvSpPr>
      <dsp:spPr>
        <a:xfrm flipV="1">
          <a:off x="9391935" y="4675513"/>
          <a:ext cx="56864" cy="253308"/>
        </a:xfrm>
        <a:prstGeom prst="ellipse">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F8F641-855A-4B4E-9DE7-BE7A199C648D}">
      <dsp:nvSpPr>
        <dsp:cNvPr id="0" name=""/>
        <dsp:cNvSpPr/>
      </dsp:nvSpPr>
      <dsp:spPr>
        <a:xfrm>
          <a:off x="3618974" y="0"/>
          <a:ext cx="2221961" cy="1658647"/>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38100" rIns="12700" bIns="12700" numCol="1" spcCol="1270" anchor="t" anchorCtr="0">
          <a:noAutofit/>
        </a:bodyPr>
        <a:lstStyle/>
        <a:p>
          <a:pPr marL="57150" lvl="1" indent="-57150" algn="l" defTabSz="444500">
            <a:lnSpc>
              <a:spcPct val="90000"/>
            </a:lnSpc>
            <a:spcBef>
              <a:spcPct val="0"/>
            </a:spcBef>
            <a:spcAft>
              <a:spcPct val="15000"/>
            </a:spcAft>
            <a:buChar char="••"/>
          </a:pPr>
          <a:r>
            <a:rPr lang="en-ZA" sz="1000" kern="1200" dirty="0" smtClean="0"/>
            <a:t>Stakeholder Driven Boards;</a:t>
          </a:r>
          <a:endParaRPr lang="en-ZA" sz="1000" kern="1200" dirty="0"/>
        </a:p>
        <a:p>
          <a:pPr marL="57150" lvl="1" indent="-57150" algn="l" defTabSz="444500">
            <a:lnSpc>
              <a:spcPct val="90000"/>
            </a:lnSpc>
            <a:spcBef>
              <a:spcPct val="0"/>
            </a:spcBef>
            <a:spcAft>
              <a:spcPct val="15000"/>
            </a:spcAft>
            <a:buChar char="••"/>
          </a:pPr>
          <a:r>
            <a:rPr lang="en-ZA" sz="1000" kern="1200" dirty="0" smtClean="0"/>
            <a:t>Limitation to Board Size determined by DHET based on sector;</a:t>
          </a:r>
          <a:endParaRPr lang="en-ZA" sz="1000" kern="1200" dirty="0"/>
        </a:p>
        <a:p>
          <a:pPr marL="57150" lvl="1" indent="-57150" algn="l" defTabSz="444500">
            <a:lnSpc>
              <a:spcPct val="90000"/>
            </a:lnSpc>
            <a:spcBef>
              <a:spcPct val="0"/>
            </a:spcBef>
            <a:spcAft>
              <a:spcPct val="15000"/>
            </a:spcAft>
            <a:buChar char="••"/>
          </a:pPr>
          <a:r>
            <a:rPr lang="en-ZA" sz="1000" kern="1200" dirty="0" smtClean="0"/>
            <a:t>Board focus on </a:t>
          </a:r>
          <a:r>
            <a:rPr lang="en-ZA" sz="1000" kern="1200" dirty="0" smtClean="0">
              <a:solidFill>
                <a:schemeClr val="tx1"/>
              </a:solidFill>
            </a:rPr>
            <a:t>Strategic issues </a:t>
          </a:r>
          <a:r>
            <a:rPr lang="en-ZA" sz="1000" kern="1200" dirty="0" smtClean="0"/>
            <a:t>(not operational) and DHET determine remuneration;</a:t>
          </a:r>
          <a:endParaRPr lang="en-ZA" sz="1000" kern="1200" dirty="0"/>
        </a:p>
        <a:p>
          <a:pPr marL="57150" lvl="1" indent="-57150" algn="l" defTabSz="444500">
            <a:lnSpc>
              <a:spcPct val="90000"/>
            </a:lnSpc>
            <a:spcBef>
              <a:spcPct val="0"/>
            </a:spcBef>
            <a:spcAft>
              <a:spcPct val="15000"/>
            </a:spcAft>
            <a:buChar char="••"/>
          </a:pPr>
          <a:r>
            <a:rPr lang="en-ZA" sz="1000" kern="1200" dirty="0" smtClean="0"/>
            <a:t>Administrator appointed based on review report by an Assessor appointed by the department</a:t>
          </a:r>
          <a:endParaRPr lang="en-ZA" sz="1000" kern="1200" dirty="0"/>
        </a:p>
      </dsp:txBody>
      <dsp:txXfrm>
        <a:off x="3657838" y="38864"/>
        <a:ext cx="2144233" cy="1619783"/>
      </dsp:txXfrm>
    </dsp:sp>
    <dsp:sp modelId="{94609E63-218C-446C-B2C0-B6148F4ADA49}">
      <dsp:nvSpPr>
        <dsp:cNvPr id="0" name=""/>
        <dsp:cNvSpPr/>
      </dsp:nvSpPr>
      <dsp:spPr>
        <a:xfrm>
          <a:off x="3613419" y="1475115"/>
          <a:ext cx="2221961" cy="713218"/>
        </a:xfrm>
        <a:prstGeom prst="rect">
          <a:avLst/>
        </a:prstGeom>
        <a:solidFill>
          <a:srgbClr val="FF66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0" rIns="20320" bIns="0" numCol="1" spcCol="1270" anchor="ctr" anchorCtr="0">
          <a:noAutofit/>
        </a:bodyPr>
        <a:lstStyle/>
        <a:p>
          <a:pPr lvl="0" algn="l" defTabSz="711200">
            <a:lnSpc>
              <a:spcPct val="90000"/>
            </a:lnSpc>
            <a:spcBef>
              <a:spcPct val="0"/>
            </a:spcBef>
            <a:spcAft>
              <a:spcPct val="35000"/>
            </a:spcAft>
          </a:pPr>
          <a:r>
            <a:rPr lang="en-ZA" sz="1600" b="1" kern="1200" dirty="0" smtClean="0">
              <a:cs typeface="Arial" pitchFamily="34" charset="0"/>
            </a:rPr>
            <a:t>Accounting Authorities</a:t>
          </a:r>
          <a:endParaRPr lang="en-ZA" sz="1600" kern="1200" dirty="0"/>
        </a:p>
      </dsp:txBody>
      <dsp:txXfrm>
        <a:off x="3613419" y="1475115"/>
        <a:ext cx="1564761" cy="713218"/>
      </dsp:txXfrm>
    </dsp:sp>
    <dsp:sp modelId="{6815502B-6A7F-4599-8090-C2C46F4625DD}">
      <dsp:nvSpPr>
        <dsp:cNvPr id="0" name=""/>
        <dsp:cNvSpPr/>
      </dsp:nvSpPr>
      <dsp:spPr>
        <a:xfrm flipV="1">
          <a:off x="2602039" y="2868061"/>
          <a:ext cx="55472" cy="116481"/>
        </a:xfrm>
        <a:prstGeom prst="ellipse">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670D73-76B0-4004-B8E6-783B737AF5A5}">
      <dsp:nvSpPr>
        <dsp:cNvPr id="0" name=""/>
        <dsp:cNvSpPr/>
      </dsp:nvSpPr>
      <dsp:spPr>
        <a:xfrm>
          <a:off x="6023381" y="0"/>
          <a:ext cx="2221961" cy="1658647"/>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38100" rIns="12700" bIns="12700" numCol="1" spcCol="1270" anchor="t" anchorCtr="0">
          <a:noAutofit/>
        </a:bodyPr>
        <a:lstStyle/>
        <a:p>
          <a:pPr marL="57150" lvl="1" indent="-57150" algn="l" defTabSz="444500">
            <a:lnSpc>
              <a:spcPct val="90000"/>
            </a:lnSpc>
            <a:spcBef>
              <a:spcPct val="0"/>
            </a:spcBef>
            <a:spcAft>
              <a:spcPct val="15000"/>
            </a:spcAft>
            <a:buChar char="••"/>
          </a:pPr>
          <a:r>
            <a:rPr lang="en-ZA" sz="1000" kern="1200" dirty="0" smtClean="0"/>
            <a:t>Tighten focus of the SETAs in line with the objectives set in the WPPSET;</a:t>
          </a:r>
          <a:endParaRPr lang="en-ZA" sz="1000" kern="1200" dirty="0"/>
        </a:p>
        <a:p>
          <a:pPr marL="57150" lvl="1" indent="-57150" algn="l" defTabSz="444500">
            <a:lnSpc>
              <a:spcPct val="90000"/>
            </a:lnSpc>
            <a:spcBef>
              <a:spcPct val="0"/>
            </a:spcBef>
            <a:spcAft>
              <a:spcPct val="15000"/>
            </a:spcAft>
            <a:buChar char="••"/>
          </a:pPr>
          <a:r>
            <a:rPr lang="en-ZA" sz="1000" kern="1200" dirty="0" smtClean="0"/>
            <a:t>Quality Assurance functions to be effectively integrated into the QCTO</a:t>
          </a:r>
          <a:endParaRPr lang="en-ZA" sz="1000" kern="1200" dirty="0"/>
        </a:p>
        <a:p>
          <a:pPr marL="57150" lvl="1" indent="-57150" algn="l" defTabSz="444500">
            <a:lnSpc>
              <a:spcPct val="90000"/>
            </a:lnSpc>
            <a:spcBef>
              <a:spcPct val="0"/>
            </a:spcBef>
            <a:spcAft>
              <a:spcPct val="15000"/>
            </a:spcAft>
            <a:buChar char="••"/>
          </a:pPr>
          <a:r>
            <a:rPr lang="en-ZA" sz="1000" kern="1200" dirty="0" smtClean="0"/>
            <a:t>Providers will only be required to engage with one Quality Council to reduce complexities.</a:t>
          </a:r>
          <a:endParaRPr lang="en-ZA" sz="1000" kern="1200" dirty="0"/>
        </a:p>
      </dsp:txBody>
      <dsp:txXfrm>
        <a:off x="6062245" y="38864"/>
        <a:ext cx="2144233" cy="1619783"/>
      </dsp:txXfrm>
    </dsp:sp>
    <dsp:sp modelId="{09337B05-02DE-4B40-8B82-1660E50FCE0E}">
      <dsp:nvSpPr>
        <dsp:cNvPr id="0" name=""/>
        <dsp:cNvSpPr/>
      </dsp:nvSpPr>
      <dsp:spPr>
        <a:xfrm>
          <a:off x="6019804" y="1546915"/>
          <a:ext cx="2221961" cy="713218"/>
        </a:xfrm>
        <a:prstGeom prst="rect">
          <a:avLst/>
        </a:prstGeom>
        <a:solidFill>
          <a:srgbClr val="339933"/>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0" rIns="20320" bIns="0" numCol="1" spcCol="1270" anchor="ctr" anchorCtr="0">
          <a:noAutofit/>
        </a:bodyPr>
        <a:lstStyle/>
        <a:p>
          <a:pPr lvl="0" algn="l" defTabSz="711200">
            <a:lnSpc>
              <a:spcPct val="90000"/>
            </a:lnSpc>
            <a:spcBef>
              <a:spcPct val="0"/>
            </a:spcBef>
            <a:spcAft>
              <a:spcPct val="35000"/>
            </a:spcAft>
          </a:pPr>
          <a:r>
            <a:rPr lang="en-ZA" sz="1600" b="1" kern="1200" dirty="0" smtClean="0">
              <a:cs typeface="Arial" pitchFamily="34" charset="0"/>
            </a:rPr>
            <a:t>Scope of SETAs/QCTO</a:t>
          </a:r>
          <a:endParaRPr lang="en-ZA" sz="1600" kern="1200" dirty="0"/>
        </a:p>
      </dsp:txBody>
      <dsp:txXfrm>
        <a:off x="6019804" y="1546915"/>
        <a:ext cx="1564761" cy="713218"/>
      </dsp:txXfrm>
    </dsp:sp>
    <dsp:sp modelId="{2FAA62CD-04F1-444B-94CD-C7C1F65CE543}">
      <dsp:nvSpPr>
        <dsp:cNvPr id="0" name=""/>
        <dsp:cNvSpPr/>
      </dsp:nvSpPr>
      <dsp:spPr>
        <a:xfrm flipV="1">
          <a:off x="9393327" y="2654411"/>
          <a:ext cx="55472" cy="294237"/>
        </a:xfrm>
        <a:prstGeom prst="ellipse">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CFA83B-A844-45DD-B85C-78662833703A}">
      <dsp:nvSpPr>
        <dsp:cNvPr id="0" name=""/>
        <dsp:cNvSpPr/>
      </dsp:nvSpPr>
      <dsp:spPr>
        <a:xfrm>
          <a:off x="1198791" y="2758943"/>
          <a:ext cx="2221961" cy="1658647"/>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38100" rIns="12700" bIns="12700" numCol="1" spcCol="1270" anchor="t" anchorCtr="0">
          <a:noAutofit/>
        </a:bodyPr>
        <a:lstStyle/>
        <a:p>
          <a:pPr marL="57150" lvl="1" indent="-57150" algn="l" defTabSz="444500">
            <a:lnSpc>
              <a:spcPct val="90000"/>
            </a:lnSpc>
            <a:spcBef>
              <a:spcPct val="0"/>
            </a:spcBef>
            <a:spcAft>
              <a:spcPct val="15000"/>
            </a:spcAft>
            <a:buChar char="••"/>
          </a:pPr>
          <a:r>
            <a:rPr lang="en-ZA" sz="1000" kern="1200" dirty="0" smtClean="0"/>
            <a:t>Longer term planning aligned to MTSF and fiscal allocation to educational institutional planning;</a:t>
          </a:r>
          <a:endParaRPr lang="en-ZA" sz="1000" kern="1200" dirty="0"/>
        </a:p>
        <a:p>
          <a:pPr marL="57150" lvl="1" indent="-57150" algn="l" defTabSz="444500">
            <a:lnSpc>
              <a:spcPct val="90000"/>
            </a:lnSpc>
            <a:spcBef>
              <a:spcPct val="0"/>
            </a:spcBef>
            <a:spcAft>
              <a:spcPct val="15000"/>
            </a:spcAft>
            <a:buChar char="••"/>
          </a:pPr>
          <a:r>
            <a:rPr lang="en-ZA" sz="1000" i="1" kern="1200" dirty="0" smtClean="0">
              <a:solidFill>
                <a:schemeClr val="tx1"/>
              </a:solidFill>
            </a:rPr>
            <a:t>SETAs will Account on non-performance. </a:t>
          </a:r>
          <a:endParaRPr lang="en-ZA" sz="1000" i="1" kern="1200" dirty="0">
            <a:solidFill>
              <a:schemeClr val="tx1"/>
            </a:solidFill>
          </a:endParaRPr>
        </a:p>
        <a:p>
          <a:pPr marL="57150" lvl="1" indent="-57150" algn="l" defTabSz="444500">
            <a:lnSpc>
              <a:spcPct val="90000"/>
            </a:lnSpc>
            <a:spcBef>
              <a:spcPct val="0"/>
            </a:spcBef>
            <a:spcAft>
              <a:spcPct val="15000"/>
            </a:spcAft>
            <a:buChar char="••"/>
          </a:pPr>
          <a:r>
            <a:rPr lang="en-ZA" sz="1000" i="1" kern="1200" dirty="0" smtClean="0">
              <a:solidFill>
                <a:schemeClr val="tx1"/>
              </a:solidFill>
            </a:rPr>
            <a:t>The DHET to come up with mechanisms to deal with Non-performance</a:t>
          </a:r>
          <a:endParaRPr lang="en-ZA" sz="1000" i="1" kern="1200" dirty="0">
            <a:solidFill>
              <a:schemeClr val="tx1"/>
            </a:solidFill>
          </a:endParaRPr>
        </a:p>
      </dsp:txBody>
      <dsp:txXfrm>
        <a:off x="1237655" y="2797807"/>
        <a:ext cx="2144233" cy="1619783"/>
      </dsp:txXfrm>
    </dsp:sp>
    <dsp:sp modelId="{A2A59C3C-3593-483F-8D7A-618F5E3C7EB7}">
      <dsp:nvSpPr>
        <dsp:cNvPr id="0" name=""/>
        <dsp:cNvSpPr/>
      </dsp:nvSpPr>
      <dsp:spPr>
        <a:xfrm>
          <a:off x="1198791" y="4417590"/>
          <a:ext cx="2221961" cy="713218"/>
        </a:xfrm>
        <a:prstGeom prst="rect">
          <a:avLst/>
        </a:prstGeom>
        <a:solidFill>
          <a:srgbClr val="FF66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0" rIns="20320" bIns="0" numCol="1" spcCol="1270" anchor="ctr" anchorCtr="0">
          <a:noAutofit/>
        </a:bodyPr>
        <a:lstStyle/>
        <a:p>
          <a:pPr lvl="0" algn="l" defTabSz="711200">
            <a:lnSpc>
              <a:spcPct val="90000"/>
            </a:lnSpc>
            <a:spcBef>
              <a:spcPct val="0"/>
            </a:spcBef>
            <a:spcAft>
              <a:spcPct val="35000"/>
            </a:spcAft>
          </a:pPr>
          <a:r>
            <a:rPr lang="en-ZA" sz="1600" b="1" kern="1200" dirty="0" smtClean="0"/>
            <a:t>Planning, Reporting and Accountability</a:t>
          </a:r>
          <a:endParaRPr lang="en-ZA" sz="1600" b="1" kern="1200" dirty="0"/>
        </a:p>
      </dsp:txBody>
      <dsp:txXfrm>
        <a:off x="1198791" y="4417590"/>
        <a:ext cx="1564761" cy="713218"/>
      </dsp:txXfrm>
    </dsp:sp>
    <dsp:sp modelId="{B4304022-6C7A-4940-B5A0-A0709F919257}">
      <dsp:nvSpPr>
        <dsp:cNvPr id="0" name=""/>
        <dsp:cNvSpPr/>
      </dsp:nvSpPr>
      <dsp:spPr>
        <a:xfrm flipH="1" flipV="1">
          <a:off x="9343275" y="4841346"/>
          <a:ext cx="105524" cy="162256"/>
        </a:xfrm>
        <a:prstGeom prst="ellipse">
          <a:avLst/>
        </a:prstGeom>
        <a:solidFill>
          <a:schemeClr val="bg1"/>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0712E2-2C31-4D50-9040-5587BF5834D5}">
      <dsp:nvSpPr>
        <dsp:cNvPr id="0" name=""/>
        <dsp:cNvSpPr/>
      </dsp:nvSpPr>
      <dsp:spPr>
        <a:xfrm>
          <a:off x="3613419" y="2758943"/>
          <a:ext cx="2221961" cy="1658647"/>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38100" rIns="12700" bIns="12700" numCol="1" spcCol="1270" anchor="t" anchorCtr="0">
          <a:noAutofit/>
        </a:bodyPr>
        <a:lstStyle/>
        <a:p>
          <a:pPr marL="57150" lvl="1" indent="-57150" algn="l" defTabSz="444500">
            <a:lnSpc>
              <a:spcPct val="90000"/>
            </a:lnSpc>
            <a:spcBef>
              <a:spcPct val="0"/>
            </a:spcBef>
            <a:spcAft>
              <a:spcPct val="15000"/>
            </a:spcAft>
            <a:buChar char="••"/>
          </a:pPr>
          <a:r>
            <a:rPr lang="en-ZA" sz="1000" kern="1200" dirty="0" smtClean="0"/>
            <a:t>An increased efficiency and effectiveness of the use of the levy to address occupational demands of the economy</a:t>
          </a:r>
          <a:endParaRPr lang="en-ZA" sz="1000" kern="1200" dirty="0"/>
        </a:p>
        <a:p>
          <a:pPr marL="57150" lvl="1" indent="-57150" algn="l" defTabSz="444500">
            <a:lnSpc>
              <a:spcPct val="90000"/>
            </a:lnSpc>
            <a:spcBef>
              <a:spcPct val="0"/>
            </a:spcBef>
            <a:spcAft>
              <a:spcPct val="15000"/>
            </a:spcAft>
            <a:buChar char="••"/>
          </a:pPr>
          <a:r>
            <a:rPr lang="en-ZA" sz="1000" kern="1200" dirty="0" smtClean="0"/>
            <a:t>NSF – National Priorities. </a:t>
          </a:r>
          <a:r>
            <a:rPr lang="en-ZA" sz="1000" i="1" kern="1200" dirty="0" smtClean="0">
              <a:solidFill>
                <a:schemeClr val="tx1"/>
              </a:solidFill>
            </a:rPr>
            <a:t>Continue to fund the poor and marginalised.</a:t>
          </a:r>
          <a:endParaRPr lang="en-ZA" sz="1000" i="1" kern="1200" dirty="0">
            <a:solidFill>
              <a:schemeClr val="tx1"/>
            </a:solidFill>
          </a:endParaRPr>
        </a:p>
        <a:p>
          <a:pPr marL="57150" lvl="1" indent="-57150" algn="l" defTabSz="444500">
            <a:lnSpc>
              <a:spcPct val="90000"/>
            </a:lnSpc>
            <a:spcBef>
              <a:spcPct val="0"/>
            </a:spcBef>
            <a:spcAft>
              <a:spcPct val="15000"/>
            </a:spcAft>
            <a:buChar char="••"/>
          </a:pPr>
          <a:r>
            <a:rPr lang="en-ZA" sz="1000" i="1" kern="1200" dirty="0" smtClean="0">
              <a:solidFill>
                <a:schemeClr val="tx1"/>
              </a:solidFill>
            </a:rPr>
            <a:t>Savings from shared services could be used to fund the QCTO functions</a:t>
          </a:r>
          <a:endParaRPr lang="en-ZA" sz="1000" i="1" kern="1200" dirty="0">
            <a:solidFill>
              <a:schemeClr val="tx1"/>
            </a:solidFill>
          </a:endParaRPr>
        </a:p>
      </dsp:txBody>
      <dsp:txXfrm>
        <a:off x="3652283" y="2797807"/>
        <a:ext cx="2144233" cy="1619783"/>
      </dsp:txXfrm>
    </dsp:sp>
    <dsp:sp modelId="{68548B59-7882-4D47-B30A-D96DAF25C61D}">
      <dsp:nvSpPr>
        <dsp:cNvPr id="0" name=""/>
        <dsp:cNvSpPr/>
      </dsp:nvSpPr>
      <dsp:spPr>
        <a:xfrm>
          <a:off x="3613419" y="4417590"/>
          <a:ext cx="2221961" cy="713218"/>
        </a:xfrm>
        <a:prstGeom prst="rect">
          <a:avLst/>
        </a:prstGeom>
        <a:solidFill>
          <a:srgbClr val="339933"/>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0" rIns="20320" bIns="0" numCol="1" spcCol="1270" anchor="ctr" anchorCtr="0">
          <a:noAutofit/>
        </a:bodyPr>
        <a:lstStyle/>
        <a:p>
          <a:pPr lvl="0" algn="l" defTabSz="711200">
            <a:lnSpc>
              <a:spcPct val="90000"/>
            </a:lnSpc>
            <a:spcBef>
              <a:spcPct val="0"/>
            </a:spcBef>
            <a:spcAft>
              <a:spcPct val="35000"/>
            </a:spcAft>
          </a:pPr>
          <a:r>
            <a:rPr lang="en-ZA" sz="1600" b="1" kern="1200" dirty="0" smtClean="0"/>
            <a:t>Funding</a:t>
          </a:r>
          <a:endParaRPr lang="en-ZA" sz="1600" b="1" kern="1200" dirty="0"/>
        </a:p>
      </dsp:txBody>
      <dsp:txXfrm>
        <a:off x="3613419" y="4417590"/>
        <a:ext cx="1564761" cy="713218"/>
      </dsp:txXfrm>
    </dsp:sp>
    <dsp:sp modelId="{2DD7F488-8318-4E35-B722-5FDF9D23679A}">
      <dsp:nvSpPr>
        <dsp:cNvPr id="0" name=""/>
        <dsp:cNvSpPr/>
      </dsp:nvSpPr>
      <dsp:spPr>
        <a:xfrm flipH="1" flipV="1">
          <a:off x="9183881" y="4841350"/>
          <a:ext cx="264918" cy="189234"/>
        </a:xfrm>
        <a:prstGeom prst="ellipse">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D2AC41-30A3-49AC-85B9-4693552E1D7A}">
      <dsp:nvSpPr>
        <dsp:cNvPr id="0" name=""/>
        <dsp:cNvSpPr/>
      </dsp:nvSpPr>
      <dsp:spPr>
        <a:xfrm>
          <a:off x="6028047" y="2758943"/>
          <a:ext cx="2221961" cy="1658647"/>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38100" rIns="12700" bIns="12700" numCol="1" spcCol="1270" anchor="t" anchorCtr="0">
          <a:noAutofit/>
        </a:bodyPr>
        <a:lstStyle/>
        <a:p>
          <a:pPr marL="57150" lvl="1" indent="-57150" algn="l" defTabSz="444500">
            <a:lnSpc>
              <a:spcPct val="90000"/>
            </a:lnSpc>
            <a:spcBef>
              <a:spcPct val="0"/>
            </a:spcBef>
            <a:spcAft>
              <a:spcPct val="15000"/>
            </a:spcAft>
            <a:buChar char="••"/>
          </a:pPr>
          <a:r>
            <a:rPr lang="en-ZA" sz="1000" kern="1200" dirty="0" smtClean="0"/>
            <a:t>Strengthen the role of NSA for monitoring and evaluation as well as policy development and advisory role</a:t>
          </a:r>
          <a:endParaRPr lang="en-ZA" sz="1000" kern="1200" dirty="0"/>
        </a:p>
        <a:p>
          <a:pPr marL="57150" lvl="1" indent="-57150" algn="l" defTabSz="444500">
            <a:lnSpc>
              <a:spcPct val="90000"/>
            </a:lnSpc>
            <a:spcBef>
              <a:spcPct val="0"/>
            </a:spcBef>
            <a:spcAft>
              <a:spcPct val="15000"/>
            </a:spcAft>
            <a:buChar char="••"/>
          </a:pPr>
          <a:r>
            <a:rPr lang="en-ZA" sz="1000" i="1" kern="1200" dirty="0" smtClean="0">
              <a:solidFill>
                <a:schemeClr val="tx1"/>
              </a:solidFill>
            </a:rPr>
            <a:t>Strengthened, Restructured and Refocused NSA in order to carry out the M&amp;E function for the system</a:t>
          </a:r>
          <a:r>
            <a:rPr lang="en-ZA" sz="1000" i="1" kern="1200" dirty="0" smtClean="0">
              <a:solidFill>
                <a:srgbClr val="FF0000"/>
              </a:solidFill>
            </a:rPr>
            <a:t>.</a:t>
          </a:r>
          <a:endParaRPr lang="en-ZA" sz="1000" kern="1200" dirty="0"/>
        </a:p>
      </dsp:txBody>
      <dsp:txXfrm>
        <a:off x="6066911" y="2797807"/>
        <a:ext cx="2144233" cy="1619783"/>
      </dsp:txXfrm>
    </dsp:sp>
    <dsp:sp modelId="{D7514E64-40BA-4CD9-B5A8-5DE0A5132DCA}">
      <dsp:nvSpPr>
        <dsp:cNvPr id="0" name=""/>
        <dsp:cNvSpPr/>
      </dsp:nvSpPr>
      <dsp:spPr>
        <a:xfrm>
          <a:off x="6021826" y="4408874"/>
          <a:ext cx="2221961" cy="713218"/>
        </a:xfrm>
        <a:prstGeom prst="rect">
          <a:avLst/>
        </a:prstGeom>
        <a:solidFill>
          <a:srgbClr val="FF6600"/>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0" rIns="20320" bIns="0" numCol="1" spcCol="1270" anchor="ctr" anchorCtr="0">
          <a:noAutofit/>
        </a:bodyPr>
        <a:lstStyle/>
        <a:p>
          <a:pPr lvl="0" algn="l" defTabSz="711200">
            <a:lnSpc>
              <a:spcPct val="90000"/>
            </a:lnSpc>
            <a:spcBef>
              <a:spcPct val="0"/>
            </a:spcBef>
            <a:spcAft>
              <a:spcPct val="35000"/>
            </a:spcAft>
          </a:pPr>
          <a:r>
            <a:rPr lang="en-ZA" sz="1600" b="1" kern="1200" dirty="0" smtClean="0"/>
            <a:t>Strengthened NSA</a:t>
          </a:r>
          <a:endParaRPr lang="en-ZA" sz="1600" b="1" kern="1200" dirty="0"/>
        </a:p>
      </dsp:txBody>
      <dsp:txXfrm>
        <a:off x="6021826" y="4408874"/>
        <a:ext cx="1564761" cy="713218"/>
      </dsp:txXfrm>
    </dsp:sp>
    <dsp:sp modelId="{89E3BB97-C968-4838-A81B-6A6351BE6B3F}">
      <dsp:nvSpPr>
        <dsp:cNvPr id="0" name=""/>
        <dsp:cNvSpPr/>
      </dsp:nvSpPr>
      <dsp:spPr>
        <a:xfrm flipH="1">
          <a:off x="9169431" y="4827915"/>
          <a:ext cx="279368" cy="156750"/>
        </a:xfrm>
        <a:prstGeom prst="ellipse">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6.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6275" cy="498209"/>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49862" y="1"/>
            <a:ext cx="2946275" cy="498209"/>
          </a:xfrm>
          <a:prstGeom prst="rect">
            <a:avLst/>
          </a:prstGeom>
        </p:spPr>
        <p:txBody>
          <a:bodyPr vert="horz" lIns="91440" tIns="45720" rIns="91440" bIns="45720" rtlCol="0"/>
          <a:lstStyle>
            <a:lvl1pPr algn="r">
              <a:defRPr sz="1200"/>
            </a:lvl1pPr>
          </a:lstStyle>
          <a:p>
            <a:fld id="{1E01D37F-F6F1-43BE-AAE5-C21F549B3286}" type="datetimeFigureOut">
              <a:rPr lang="en-ZA" smtClean="0"/>
              <a:t>2018/02/12</a:t>
            </a:fld>
            <a:endParaRPr lang="en-ZA" dirty="0"/>
          </a:p>
        </p:txBody>
      </p:sp>
      <p:sp>
        <p:nvSpPr>
          <p:cNvPr id="4" name="Footer Placeholder 3"/>
          <p:cNvSpPr>
            <a:spLocks noGrp="1"/>
          </p:cNvSpPr>
          <p:nvPr>
            <p:ph type="ftr" sz="quarter" idx="2"/>
          </p:nvPr>
        </p:nvSpPr>
        <p:spPr>
          <a:xfrm>
            <a:off x="1" y="9428430"/>
            <a:ext cx="2946275" cy="498209"/>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9862" y="9428430"/>
            <a:ext cx="2946275" cy="498209"/>
          </a:xfrm>
          <a:prstGeom prst="rect">
            <a:avLst/>
          </a:prstGeom>
        </p:spPr>
        <p:txBody>
          <a:bodyPr vert="horz" lIns="91440" tIns="45720" rIns="91440" bIns="45720" rtlCol="0" anchor="b"/>
          <a:lstStyle>
            <a:lvl1pPr algn="r">
              <a:defRPr sz="1200"/>
            </a:lvl1pPr>
          </a:lstStyle>
          <a:p>
            <a:fld id="{707FCEC1-E925-426E-AEDE-6F4D5133F003}" type="slidenum">
              <a:rPr lang="en-ZA" smtClean="0"/>
              <a:t>‹#›</a:t>
            </a:fld>
            <a:endParaRPr lang="en-ZA" dirty="0"/>
          </a:p>
        </p:txBody>
      </p:sp>
    </p:spTree>
    <p:extLst>
      <p:ext uri="{BB962C8B-B14F-4D97-AF65-F5344CB8AC3E}">
        <p14:creationId xmlns:p14="http://schemas.microsoft.com/office/powerpoint/2010/main" val="29210065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1"/>
            <a:ext cx="2946275" cy="49650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defRPr sz="1200">
                <a:latin typeface="Arial" charset="0"/>
              </a:defRPr>
            </a:lvl1pPr>
          </a:lstStyle>
          <a:p>
            <a:pPr>
              <a:defRPr/>
            </a:pPr>
            <a:endParaRPr lang="en-US" dirty="0"/>
          </a:p>
        </p:txBody>
      </p:sp>
      <p:sp>
        <p:nvSpPr>
          <p:cNvPr id="16387" name="Rectangle 3"/>
          <p:cNvSpPr>
            <a:spLocks noGrp="1" noChangeArrowheads="1"/>
          </p:cNvSpPr>
          <p:nvPr>
            <p:ph type="dt" idx="1"/>
          </p:nvPr>
        </p:nvSpPr>
        <p:spPr bwMode="auto">
          <a:xfrm>
            <a:off x="3849862" y="1"/>
            <a:ext cx="2946275" cy="49650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a:defRPr sz="1200">
                <a:latin typeface="Arial" charset="0"/>
              </a:defRPr>
            </a:lvl1pPr>
          </a:lstStyle>
          <a:p>
            <a:pPr>
              <a:defRPr/>
            </a:pPr>
            <a:endParaRPr lang="en-US" dirty="0"/>
          </a:p>
        </p:txBody>
      </p:sp>
      <p:sp>
        <p:nvSpPr>
          <p:cNvPr id="1229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0384" y="4715922"/>
            <a:ext cx="5436908" cy="4466816"/>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1" y="9428431"/>
            <a:ext cx="2946275" cy="49650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defRPr sz="1200">
                <a:latin typeface="Arial" charset="0"/>
              </a:defRPr>
            </a:lvl1pPr>
          </a:lstStyle>
          <a:p>
            <a:pPr>
              <a:defRPr/>
            </a:pPr>
            <a:endParaRPr lang="en-US" dirty="0"/>
          </a:p>
        </p:txBody>
      </p:sp>
      <p:sp>
        <p:nvSpPr>
          <p:cNvPr id="16391" name="Rectangle 7"/>
          <p:cNvSpPr>
            <a:spLocks noGrp="1" noChangeArrowheads="1"/>
          </p:cNvSpPr>
          <p:nvPr>
            <p:ph type="sldNum" sz="quarter" idx="5"/>
          </p:nvPr>
        </p:nvSpPr>
        <p:spPr bwMode="auto">
          <a:xfrm>
            <a:off x="3849862" y="9428431"/>
            <a:ext cx="2946275" cy="49650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a:defRPr sz="1200">
                <a:latin typeface="Arial" charset="0"/>
              </a:defRPr>
            </a:lvl1pPr>
          </a:lstStyle>
          <a:p>
            <a:pPr>
              <a:defRPr/>
            </a:pPr>
            <a:fld id="{D0436898-6D4C-4ED9-A803-8C76C7235793}" type="slidenum">
              <a:rPr lang="en-US"/>
              <a:pPr>
                <a:defRPr/>
              </a:pPr>
              <a:t>‹#›</a:t>
            </a:fld>
            <a:endParaRPr lang="en-US" dirty="0"/>
          </a:p>
        </p:txBody>
      </p:sp>
    </p:spTree>
    <p:extLst>
      <p:ext uri="{BB962C8B-B14F-4D97-AF65-F5344CB8AC3E}">
        <p14:creationId xmlns:p14="http://schemas.microsoft.com/office/powerpoint/2010/main" val="16659446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FCDE4E3-1E92-49F2-ADEE-83AF3CC53B72}" type="slidenum">
              <a:rPr lang="en-US">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2168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D0436898-6D4C-4ED9-A803-8C76C7235793}" type="slidenum">
              <a:rPr lang="en-US" smtClean="0"/>
              <a:pPr>
                <a:defRPr/>
              </a:pPr>
              <a:t>3</a:t>
            </a:fld>
            <a:endParaRPr lang="en-US" dirty="0"/>
          </a:p>
        </p:txBody>
      </p:sp>
    </p:spTree>
    <p:extLst>
      <p:ext uri="{BB962C8B-B14F-4D97-AF65-F5344CB8AC3E}">
        <p14:creationId xmlns:p14="http://schemas.microsoft.com/office/powerpoint/2010/main" val="1540996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2276902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3747530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pPr>
                <a:defRPr/>
              </a:pPr>
              <a:t>7</a:t>
            </a:fld>
            <a:endParaRPr lang="en-US" dirty="0"/>
          </a:p>
        </p:txBody>
      </p:sp>
    </p:spTree>
    <p:extLst>
      <p:ext uri="{BB962C8B-B14F-4D97-AF65-F5344CB8AC3E}">
        <p14:creationId xmlns:p14="http://schemas.microsoft.com/office/powerpoint/2010/main" val="38886904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fld id="{B0795704-D4CC-4FCA-8A4B-34A401FE9C28}" type="slidenum">
              <a:rPr lang="en-US" smtClean="0"/>
              <a:pPr>
                <a:defRPr/>
              </a:pPr>
              <a:t>9</a:t>
            </a:fld>
            <a:endParaRPr lang="en-US" dirty="0"/>
          </a:p>
        </p:txBody>
      </p:sp>
    </p:spTree>
    <p:extLst>
      <p:ext uri="{BB962C8B-B14F-4D97-AF65-F5344CB8AC3E}">
        <p14:creationId xmlns:p14="http://schemas.microsoft.com/office/powerpoint/2010/main" val="2039669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D887CD-B227-4934-B84C-B6F4F811D91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E6BA2F4-C4E4-400A-88CD-E78AB113C90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9DF52EF-B820-4501-8A87-27FE569EB84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20A0469-1697-409E-AF67-1B17EB11F57D}"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489" name="Rectangle 177"/>
          <p:cNvSpPr>
            <a:spLocks noGrp="1" noChangeArrowheads="1"/>
          </p:cNvSpPr>
          <p:nvPr>
            <p:ph type="ctrTitle" sz="quarter"/>
          </p:nvPr>
        </p:nvSpPr>
        <p:spPr bwMode="auto">
          <a:xfrm>
            <a:off x="1293813" y="1663700"/>
            <a:ext cx="6821487" cy="1470025"/>
          </a:xfrm>
        </p:spPr>
        <p:txBody>
          <a:bodyPr/>
          <a:lstStyle>
            <a:lvl1pPr algn="ctr">
              <a:defRPr sz="4000">
                <a:solidFill>
                  <a:srgbClr val="293E00"/>
                </a:solidFill>
              </a:defRPr>
            </a:lvl1pPr>
          </a:lstStyle>
          <a:p>
            <a:r>
              <a:rPr lang="en-US" altLang="zh-CN" smtClean="0"/>
              <a:t>Click to edit Master title style</a:t>
            </a:r>
            <a:endParaRPr lang="zh-CN" altLang="en-US"/>
          </a:p>
        </p:txBody>
      </p:sp>
      <p:sp>
        <p:nvSpPr>
          <p:cNvPr id="3" name="Rectangle 24"/>
          <p:cNvSpPr>
            <a:spLocks noGrp="1" noChangeArrowheads="1"/>
          </p:cNvSpPr>
          <p:nvPr>
            <p:ph type="ftr" sz="quarter" idx="10"/>
          </p:nvPr>
        </p:nvSpPr>
        <p:spPr>
          <a:xfrm>
            <a:off x="3452813" y="6451600"/>
            <a:ext cx="2895600" cy="152400"/>
          </a:xfrm>
        </p:spPr>
        <p:txBody>
          <a:bodyPr/>
          <a:lstStyle>
            <a:lvl1pPr algn="ctr">
              <a:defRPr sz="1400" b="0">
                <a:solidFill>
                  <a:schemeClr val="folHlink"/>
                </a:solidFill>
                <a:effectLst>
                  <a:outerShdw blurRad="38100" dist="38100" dir="2700000" algn="tl">
                    <a:srgbClr val="C0C0C0"/>
                  </a:outerShdw>
                </a:effectLst>
                <a:latin typeface="Times New Roman" pitchFamily="18" charset="0"/>
              </a:defRPr>
            </a:lvl1pPr>
          </a:lstStyle>
          <a:p>
            <a:pPr>
              <a:defRPr/>
            </a:pP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FEA9EB2-108A-4BEC-BB25-443CCE96D91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244C209-2789-401F-A579-7A8208EE253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4036200-1183-4A74-931C-AAE770F81B0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A66DB1D3-746A-48DD-81E5-9D10190D4A6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AF627CC6-9250-409A-B218-92DBC7D7FE4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10468BB-C55C-44F1-A22B-78402AAAE33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127606B-37BA-4BE9-ADBD-DD6F0F4A0DF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244E24A-AA8A-44C3-82DF-95D437ED78B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0C9243C-6572-4657-BCB5-8B3415B16A2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png"/><Relationship Id="rId7" Type="http://schemas.openxmlformats.org/officeDocument/2006/relationships/diagramColors" Target="../diagrams/colors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C:\Users\Lefifi.T\AppData\Local\Microsoft\Windows\Temporary Internet Files\Content.Outlook\XAEMJRW7\Higher Education LOGO (6).jpg"/>
          <p:cNvPicPr>
            <a:picLocks noChangeAspect="1" noChangeArrowheads="1"/>
          </p:cNvPicPr>
          <p:nvPr/>
        </p:nvPicPr>
        <p:blipFill>
          <a:blip r:embed="rId3" cstate="print">
            <a:clrChange>
              <a:clrFrom>
                <a:srgbClr val="FFFFFF"/>
              </a:clrFrom>
              <a:clrTo>
                <a:srgbClr val="FFFFFF">
                  <a:alpha val="0"/>
                </a:srgbClr>
              </a:clrTo>
            </a:clrChange>
          </a:blip>
          <a:srcRect t="1932" r="67960"/>
          <a:stretch>
            <a:fillRect/>
          </a:stretch>
        </p:blipFill>
        <p:spPr bwMode="auto">
          <a:xfrm>
            <a:off x="7318375" y="4495800"/>
            <a:ext cx="1825625" cy="2203450"/>
          </a:xfrm>
          <a:prstGeom prst="rect">
            <a:avLst/>
          </a:prstGeom>
          <a:noFill/>
          <a:ln w="9525">
            <a:noFill/>
            <a:miter lim="800000"/>
            <a:headEnd/>
            <a:tailEnd/>
          </a:ln>
        </p:spPr>
      </p:pic>
      <p:sp>
        <p:nvSpPr>
          <p:cNvPr id="7" name="Rectangle 3"/>
          <p:cNvSpPr txBox="1">
            <a:spLocks noChangeArrowheads="1"/>
          </p:cNvSpPr>
          <p:nvPr/>
        </p:nvSpPr>
        <p:spPr>
          <a:xfrm>
            <a:off x="533400" y="685800"/>
            <a:ext cx="8077200" cy="5715000"/>
          </a:xfrm>
          <a:prstGeom prst="rect">
            <a:avLst/>
          </a:prstGeom>
        </p:spPr>
        <p:txBody>
          <a:bodyPr/>
          <a:lstStyle/>
          <a:p>
            <a:pPr marL="342900" indent="-342900" algn="ctr">
              <a:lnSpc>
                <a:spcPct val="90000"/>
              </a:lnSpc>
              <a:spcBef>
                <a:spcPct val="20000"/>
              </a:spcBef>
              <a:defRPr/>
            </a:pPr>
            <a:r>
              <a:rPr lang="en-US" sz="3600" b="1" kern="0" dirty="0" smtClean="0">
                <a:solidFill>
                  <a:srgbClr val="000000"/>
                </a:solidFill>
                <a:latin typeface="Arial"/>
                <a:cs typeface="Calibri" pitchFamily="34" charset="0"/>
              </a:rPr>
              <a:t>Department of Higher Education and Training</a:t>
            </a:r>
          </a:p>
          <a:p>
            <a:pPr marL="342900" indent="-342900" algn="ctr">
              <a:lnSpc>
                <a:spcPct val="90000"/>
              </a:lnSpc>
              <a:spcBef>
                <a:spcPct val="20000"/>
              </a:spcBef>
              <a:defRPr/>
            </a:pPr>
            <a:endParaRPr lang="en-US" sz="1100" kern="0" dirty="0">
              <a:solidFill>
                <a:srgbClr val="FF0000"/>
              </a:solidFill>
              <a:latin typeface="Arial"/>
              <a:cs typeface="Calibri" pitchFamily="34" charset="0"/>
            </a:endParaRPr>
          </a:p>
          <a:p>
            <a:pPr marL="342900" indent="-342900" algn="ctr">
              <a:lnSpc>
                <a:spcPct val="90000"/>
              </a:lnSpc>
              <a:spcBef>
                <a:spcPct val="20000"/>
              </a:spcBef>
              <a:defRPr/>
            </a:pPr>
            <a:endParaRPr lang="en-US" sz="2400" b="1" kern="0" dirty="0">
              <a:solidFill>
                <a:srgbClr val="000000"/>
              </a:solidFill>
              <a:latin typeface="Arial"/>
              <a:cs typeface="Calibri" pitchFamily="34" charset="0"/>
            </a:endParaRPr>
          </a:p>
        </p:txBody>
      </p:sp>
      <p:sp>
        <p:nvSpPr>
          <p:cNvPr id="4" name="Subtitle 2"/>
          <p:cNvSpPr txBox="1">
            <a:spLocks/>
          </p:cNvSpPr>
          <p:nvPr/>
        </p:nvSpPr>
        <p:spPr>
          <a:xfrm>
            <a:off x="719931" y="1981200"/>
            <a:ext cx="7704137" cy="12192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eaLnBrk="1" hangingPunct="1">
              <a:spcBef>
                <a:spcPct val="0"/>
              </a:spcBef>
              <a:buFont typeface="Arial" charset="0"/>
              <a:buNone/>
              <a:defRPr/>
            </a:pPr>
            <a:r>
              <a:rPr lang="en-ZA" b="1" kern="0" dirty="0" smtClean="0">
                <a:solidFill>
                  <a:srgbClr val="FF0000"/>
                </a:solidFill>
              </a:rPr>
              <a:t>National Skills Development Plan (NSDP)</a:t>
            </a:r>
            <a:endParaRPr lang="en-ZA" b="1" kern="0" dirty="0">
              <a:solidFill>
                <a:srgbClr val="FF0000"/>
              </a:solidFill>
            </a:endParaRPr>
          </a:p>
        </p:txBody>
      </p:sp>
      <p:sp>
        <p:nvSpPr>
          <p:cNvPr id="5" name="Rectangle 3"/>
          <p:cNvSpPr txBox="1">
            <a:spLocks/>
          </p:cNvSpPr>
          <p:nvPr/>
        </p:nvSpPr>
        <p:spPr bwMode="auto">
          <a:xfrm>
            <a:off x="760525" y="3543300"/>
            <a:ext cx="7696200" cy="2209800"/>
          </a:xfrm>
          <a:prstGeom prst="rect">
            <a:avLst/>
          </a:prstGeom>
          <a:noFill/>
          <a:ln w="9525">
            <a:noFill/>
            <a:miter lim="800000"/>
            <a:headEnd/>
            <a:tailEnd/>
          </a:ln>
        </p:spPr>
        <p:txBody>
          <a:bodyPr/>
          <a:lstStyle/>
          <a:p>
            <a:pPr marL="342900" indent="-342900" algn="ctr">
              <a:defRPr/>
            </a:pPr>
            <a:r>
              <a:rPr lang="en-US" sz="2400" b="1" dirty="0" smtClean="0">
                <a:solidFill>
                  <a:srgbClr val="2D2D8A">
                    <a:lumMod val="50000"/>
                  </a:srgbClr>
                </a:solidFill>
                <a:latin typeface="Arial"/>
              </a:rPr>
              <a:t>Presentation </a:t>
            </a:r>
            <a:r>
              <a:rPr lang="en-US" sz="2400" b="1" dirty="0" smtClean="0">
                <a:solidFill>
                  <a:srgbClr val="2D2D8A">
                    <a:lumMod val="50000"/>
                  </a:srgbClr>
                </a:solidFill>
                <a:latin typeface="Arial"/>
              </a:rPr>
              <a:t>to </a:t>
            </a:r>
            <a:r>
              <a:rPr lang="en-US" sz="2400" b="1" dirty="0" err="1" smtClean="0">
                <a:solidFill>
                  <a:srgbClr val="2D2D8A">
                    <a:lumMod val="50000"/>
                  </a:srgbClr>
                </a:solidFill>
                <a:latin typeface="Arial"/>
              </a:rPr>
              <a:t>merSETA</a:t>
            </a:r>
            <a:r>
              <a:rPr lang="en-US" sz="2400" b="1" dirty="0" smtClean="0">
                <a:solidFill>
                  <a:srgbClr val="2D2D8A">
                    <a:lumMod val="50000"/>
                  </a:srgbClr>
                </a:solidFill>
                <a:latin typeface="Arial"/>
              </a:rPr>
              <a:t> Inter-Chamber Conference</a:t>
            </a:r>
            <a:endParaRPr lang="en-US" sz="2400" b="1" dirty="0" smtClean="0">
              <a:solidFill>
                <a:srgbClr val="2D2D8A">
                  <a:lumMod val="50000"/>
                </a:srgbClr>
              </a:solidFill>
              <a:latin typeface="Arial"/>
            </a:endParaRPr>
          </a:p>
          <a:p>
            <a:pPr marL="342900" indent="-342900" algn="ctr">
              <a:defRPr/>
            </a:pPr>
            <a:endParaRPr lang="en-US" sz="2400" b="1" dirty="0">
              <a:solidFill>
                <a:srgbClr val="2D2D8A">
                  <a:lumMod val="50000"/>
                </a:srgbClr>
              </a:solidFill>
              <a:latin typeface="Arial"/>
            </a:endParaRPr>
          </a:p>
          <a:p>
            <a:pPr marL="342900" indent="-342900" algn="ctr">
              <a:defRPr/>
            </a:pPr>
            <a:r>
              <a:rPr lang="en-US" sz="2400" b="1" dirty="0" smtClean="0">
                <a:solidFill>
                  <a:srgbClr val="2D2D8A">
                    <a:lumMod val="50000"/>
                  </a:srgbClr>
                </a:solidFill>
                <a:latin typeface="Arial"/>
              </a:rPr>
              <a:t>15 February 2018</a:t>
            </a:r>
            <a:endParaRPr lang="en-US" sz="2400" b="1" dirty="0">
              <a:solidFill>
                <a:srgbClr val="2D2D8A">
                  <a:lumMod val="50000"/>
                </a:srgbClr>
              </a:solidFill>
              <a:latin typeface="Arial"/>
            </a:endParaRPr>
          </a:p>
        </p:txBody>
      </p:sp>
    </p:spTree>
    <p:extLst>
      <p:ext uri="{BB962C8B-B14F-4D97-AF65-F5344CB8AC3E}">
        <p14:creationId xmlns:p14="http://schemas.microsoft.com/office/powerpoint/2010/main" val="12834087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a:stretch>
            <a:fillRect/>
          </a:stretch>
        </p:blipFill>
        <p:spPr bwMode="auto">
          <a:xfrm>
            <a:off x="-1" y="14287"/>
            <a:ext cx="9144001" cy="6875463"/>
          </a:xfrm>
          <a:prstGeom prst="rect">
            <a:avLst/>
          </a:prstGeom>
          <a:noFill/>
          <a:ln w="9525">
            <a:noFill/>
            <a:miter lim="800000"/>
            <a:headEnd/>
            <a:tailEnd/>
          </a:ln>
        </p:spPr>
      </p:pic>
      <p:sp>
        <p:nvSpPr>
          <p:cNvPr id="7" name="TextBox 6"/>
          <p:cNvSpPr txBox="1"/>
          <p:nvPr/>
        </p:nvSpPr>
        <p:spPr>
          <a:xfrm>
            <a:off x="557999" y="573648"/>
            <a:ext cx="8028000" cy="523220"/>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anchor="ctr">
            <a:spAutoFit/>
          </a:bodyPr>
          <a:lstStyle/>
          <a:p>
            <a:pPr algn="ctr">
              <a:defRPr/>
            </a:pPr>
            <a:r>
              <a:rPr lang="en-ZA" sz="2800" b="1" dirty="0" smtClean="0">
                <a:cs typeface="Arial" pitchFamily="34" charset="0"/>
              </a:rPr>
              <a:t>Part 3 : Institutional Arrangements</a:t>
            </a:r>
            <a:endParaRPr lang="en-ZA" sz="2800" b="1" dirty="0">
              <a:cs typeface="Arial" pitchFamily="34" charset="0"/>
            </a:endParaRPr>
          </a:p>
        </p:txBody>
      </p:sp>
      <p:sp>
        <p:nvSpPr>
          <p:cNvPr id="8196" name="Slide Number Placeholder 7"/>
          <p:cNvSpPr>
            <a:spLocks noGrp="1"/>
          </p:cNvSpPr>
          <p:nvPr>
            <p:ph type="sldNum" sz="quarter" idx="12"/>
          </p:nvPr>
        </p:nvSpPr>
        <p:spPr>
          <a:xfrm>
            <a:off x="6929438" y="6524625"/>
            <a:ext cx="2133600" cy="365125"/>
          </a:xfrm>
          <a:noFill/>
        </p:spPr>
        <p:txBody>
          <a:bodyPr/>
          <a:lstStyle/>
          <a:p>
            <a:fld id="{C647411B-AB77-409F-B9F6-2D0EDA52287E}" type="slidenum">
              <a:rPr lang="en-US" b="1" smtClean="0"/>
              <a:pPr/>
              <a:t>10</a:t>
            </a:fld>
            <a:endParaRPr lang="en-US" b="1" dirty="0" smtClean="0"/>
          </a:p>
        </p:txBody>
      </p:sp>
      <p:sp>
        <p:nvSpPr>
          <p:cNvPr id="8" name="Rectangle 3"/>
          <p:cNvSpPr txBox="1">
            <a:spLocks noChangeArrowheads="1"/>
          </p:cNvSpPr>
          <p:nvPr/>
        </p:nvSpPr>
        <p:spPr bwMode="auto">
          <a:xfrm>
            <a:off x="442913" y="1295400"/>
            <a:ext cx="8064500" cy="5134208"/>
          </a:xfrm>
          <a:prstGeom prst="rect">
            <a:avLst/>
          </a:prstGeom>
          <a:noFill/>
          <a:ln w="9525">
            <a:noFill/>
            <a:miter lim="800000"/>
            <a:headEnd/>
            <a:tailEnd/>
          </a:ln>
        </p:spPr>
        <p:txBody>
          <a:bodyPr/>
          <a:lstStyle/>
          <a:p>
            <a:pPr>
              <a:spcAft>
                <a:spcPts val="600"/>
              </a:spcAft>
            </a:pPr>
            <a:endParaRPr lang="en-ZA" sz="2400" dirty="0"/>
          </a:p>
        </p:txBody>
      </p:sp>
      <p:graphicFrame>
        <p:nvGraphicFramePr>
          <p:cNvPr id="9" name="Content Placeholder 4"/>
          <p:cNvGraphicFramePr>
            <a:graphicFrameLocks noGrp="1"/>
          </p:cNvGraphicFramePr>
          <p:nvPr>
            <p:ph idx="1"/>
            <p:extLst>
              <p:ext uri="{D42A27DB-BD31-4B8C-83A1-F6EECF244321}">
                <p14:modId xmlns:p14="http://schemas.microsoft.com/office/powerpoint/2010/main" val="349392941"/>
              </p:ext>
            </p:extLst>
          </p:nvPr>
        </p:nvGraphicFramePr>
        <p:xfrm>
          <a:off x="-152400" y="1191886"/>
          <a:ext cx="9448800" cy="51327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523964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SLIDE LAYOUT.jp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11267" name="Picture 6" descr="C:\Users\Lefifi.T\AppData\Local\Microsoft\Windows\Temporary Internet Files\Content.Outlook\XAEMJRW7\Higher Education LOGO (6).jpg"/>
          <p:cNvPicPr>
            <a:picLocks noChangeAspect="1" noChangeArrowheads="1"/>
          </p:cNvPicPr>
          <p:nvPr/>
        </p:nvPicPr>
        <p:blipFill>
          <a:blip r:embed="rId3"/>
          <a:srcRect/>
          <a:stretch>
            <a:fillRect/>
          </a:stretch>
        </p:blipFill>
        <p:spPr bwMode="auto">
          <a:xfrm>
            <a:off x="1755775" y="1557338"/>
            <a:ext cx="5695950" cy="2246312"/>
          </a:xfrm>
          <a:prstGeom prst="rect">
            <a:avLst/>
          </a:prstGeom>
          <a:noFill/>
          <a:ln w="9525">
            <a:noFill/>
            <a:miter lim="800000"/>
            <a:headEnd/>
            <a:tailEnd/>
          </a:ln>
        </p:spPr>
      </p:pic>
      <p:sp>
        <p:nvSpPr>
          <p:cNvPr id="11268" name="TextBox 7"/>
          <p:cNvSpPr txBox="1">
            <a:spLocks noChangeArrowheads="1"/>
          </p:cNvSpPr>
          <p:nvPr/>
        </p:nvSpPr>
        <p:spPr bwMode="auto">
          <a:xfrm>
            <a:off x="2484438" y="4005263"/>
            <a:ext cx="4103687" cy="1016000"/>
          </a:xfrm>
          <a:prstGeom prst="rect">
            <a:avLst/>
          </a:prstGeom>
          <a:noFill/>
          <a:ln w="9525">
            <a:noFill/>
            <a:miter lim="800000"/>
            <a:headEnd/>
            <a:tailEnd/>
          </a:ln>
        </p:spPr>
        <p:txBody>
          <a:bodyPr>
            <a:spAutoFit/>
          </a:bodyPr>
          <a:lstStyle/>
          <a:p>
            <a:pPr algn="ctr"/>
            <a:r>
              <a:rPr lang="en-US" sz="6000" b="1" i="1" dirty="0">
                <a:latin typeface="Calibri" pitchFamily="34" charset="0"/>
              </a:rPr>
              <a:t>Thank You</a:t>
            </a:r>
          </a:p>
        </p:txBody>
      </p:sp>
      <p:sp>
        <p:nvSpPr>
          <p:cNvPr id="11269" name="Slide Number Placeholder 5"/>
          <p:cNvSpPr>
            <a:spLocks noGrp="1"/>
          </p:cNvSpPr>
          <p:nvPr>
            <p:ph type="sldNum" sz="quarter" idx="12"/>
          </p:nvPr>
        </p:nvSpPr>
        <p:spPr>
          <a:xfrm>
            <a:off x="7010400" y="6534150"/>
            <a:ext cx="2133600" cy="476250"/>
          </a:xfrm>
          <a:noFill/>
        </p:spPr>
        <p:txBody>
          <a:bodyPr/>
          <a:lstStyle/>
          <a:p>
            <a:fld id="{B5BC65C7-0663-470E-9C48-4998BA0C60EC}" type="slidenum">
              <a:rPr lang="en-US" smtClean="0"/>
              <a:pPr/>
              <a:t>11</a:t>
            </a:fld>
            <a:endParaRPr lang="en-US" dirty="0" smtClean="0"/>
          </a:p>
        </p:txBody>
      </p:sp>
    </p:spTree>
    <p:extLst>
      <p:ext uri="{BB962C8B-B14F-4D97-AF65-F5344CB8AC3E}">
        <p14:creationId xmlns:p14="http://schemas.microsoft.com/office/powerpoint/2010/main" val="3544232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73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558000" y="508391"/>
            <a:ext cx="8028000" cy="576000"/>
          </a:xfrm>
          <a:prstGeom prst="rect">
            <a:avLst/>
          </a:prstGeom>
          <a:solidFill>
            <a:srgbClr val="339933"/>
          </a:solidFill>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en-US" sz="2800" b="1" dirty="0">
                <a:cs typeface="Arial" pitchFamily="34" charset="0"/>
              </a:rPr>
              <a:t>Presentation Outline</a:t>
            </a:r>
            <a:endParaRPr lang="en-ZA" sz="2800" b="1" dirty="0">
              <a:cs typeface="Arial" pitchFamily="34" charset="0"/>
            </a:endParaRPr>
          </a:p>
        </p:txBody>
      </p:sp>
      <p:sp>
        <p:nvSpPr>
          <p:cNvPr id="3077" name="TextBox 7"/>
          <p:cNvSpPr txBox="1">
            <a:spLocks noChangeArrowheads="1"/>
          </p:cNvSpPr>
          <p:nvPr/>
        </p:nvSpPr>
        <p:spPr bwMode="auto">
          <a:xfrm>
            <a:off x="558000" y="1413331"/>
            <a:ext cx="7765230" cy="521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692150" indent="-457200" eaLnBrk="0" hangingPunct="0">
              <a:defRPr>
                <a:solidFill>
                  <a:schemeClr val="tx1"/>
                </a:solidFill>
                <a:latin typeface="Arial" charset="0"/>
                <a:ea typeface="ＭＳ Ｐゴシック" pitchFamily="34" charset="-128"/>
              </a:defRPr>
            </a:lvl1pPr>
            <a:lvl2pPr marL="900113" indent="-207963"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fontAlgn="ctr" hangingPunct="1">
              <a:spcAft>
                <a:spcPts val="600"/>
              </a:spcAft>
              <a:buAutoNum type="arabicPeriod"/>
              <a:defRPr/>
            </a:pPr>
            <a:r>
              <a:rPr lang="en-ZA" altLang="en-US" sz="2400" dirty="0" smtClean="0">
                <a:cs typeface="Arial" charset="0"/>
              </a:rPr>
              <a:t>Engagements and Consultation that informed the National Skills Development Plan (NSDP);</a:t>
            </a:r>
          </a:p>
          <a:p>
            <a:pPr eaLnBrk="1" fontAlgn="ctr" hangingPunct="1">
              <a:spcAft>
                <a:spcPts val="600"/>
              </a:spcAft>
              <a:buFont typeface="+mj-lt"/>
              <a:buAutoNum type="arabicPeriod"/>
              <a:defRPr/>
            </a:pPr>
            <a:endParaRPr lang="en-ZA" altLang="en-US" sz="2400" dirty="0">
              <a:cs typeface="Arial" charset="0"/>
            </a:endParaRPr>
          </a:p>
          <a:p>
            <a:pPr eaLnBrk="1" fontAlgn="ctr" hangingPunct="1">
              <a:spcAft>
                <a:spcPts val="600"/>
              </a:spcAft>
              <a:buFontTx/>
              <a:buAutoNum type="arabicPeriod"/>
              <a:defRPr/>
            </a:pPr>
            <a:r>
              <a:rPr lang="en-ZA" altLang="en-US" sz="2400" dirty="0">
                <a:cs typeface="Arial" charset="0"/>
              </a:rPr>
              <a:t>Road </a:t>
            </a:r>
            <a:r>
              <a:rPr lang="en-ZA" altLang="en-US" sz="2400" dirty="0" smtClean="0">
                <a:cs typeface="Arial" charset="0"/>
              </a:rPr>
              <a:t>ahead;</a:t>
            </a:r>
          </a:p>
          <a:p>
            <a:pPr marL="234950" indent="0" eaLnBrk="1" fontAlgn="ctr" hangingPunct="1">
              <a:spcAft>
                <a:spcPts val="600"/>
              </a:spcAft>
              <a:defRPr/>
            </a:pPr>
            <a:endParaRPr lang="en-ZA" altLang="en-US" sz="2400" dirty="0">
              <a:cs typeface="Arial" charset="0"/>
            </a:endParaRPr>
          </a:p>
          <a:p>
            <a:pPr marL="234950" indent="0" eaLnBrk="1" fontAlgn="ctr" hangingPunct="1">
              <a:spcAft>
                <a:spcPts val="600"/>
              </a:spcAft>
              <a:defRPr/>
            </a:pPr>
            <a:r>
              <a:rPr lang="en-ZA" altLang="en-US" sz="2400" dirty="0" smtClean="0">
                <a:cs typeface="Arial" charset="0"/>
              </a:rPr>
              <a:t>3. </a:t>
            </a:r>
            <a:r>
              <a:rPr lang="en-ZA" altLang="en-US" sz="2400" dirty="0">
                <a:cs typeface="Arial" charset="0"/>
              </a:rPr>
              <a:t>The Key </a:t>
            </a:r>
            <a:r>
              <a:rPr lang="en-ZA" altLang="en-US" sz="2400" dirty="0" smtClean="0">
                <a:cs typeface="Arial" charset="0"/>
              </a:rPr>
              <a:t>Proposals </a:t>
            </a:r>
            <a:r>
              <a:rPr lang="en-ZA" altLang="en-US" sz="2400" dirty="0">
                <a:cs typeface="Arial" charset="0"/>
              </a:rPr>
              <a:t>of the National Skills    </a:t>
            </a:r>
            <a:r>
              <a:rPr lang="en-ZA" altLang="en-US" sz="2400" dirty="0" smtClean="0">
                <a:cs typeface="Arial" charset="0"/>
              </a:rPr>
              <a:t>       Development </a:t>
            </a:r>
            <a:r>
              <a:rPr lang="en-ZA" altLang="en-US" sz="2400" dirty="0">
                <a:cs typeface="Arial" charset="0"/>
              </a:rPr>
              <a:t>Plan (NSDP). </a:t>
            </a:r>
          </a:p>
          <a:p>
            <a:pPr eaLnBrk="1" fontAlgn="ctr" hangingPunct="1">
              <a:spcAft>
                <a:spcPts val="600"/>
              </a:spcAft>
              <a:buFont typeface="+mj-lt"/>
              <a:buAutoNum type="arabicPeriod"/>
              <a:defRPr/>
            </a:pPr>
            <a:endParaRPr lang="en-ZA" altLang="en-US" sz="2400" dirty="0">
              <a:cs typeface="Arial" charset="0"/>
            </a:endParaRPr>
          </a:p>
          <a:p>
            <a:pPr marL="234950" indent="0" eaLnBrk="1" hangingPunct="1">
              <a:spcAft>
                <a:spcPts val="600"/>
              </a:spcAft>
              <a:defRPr/>
            </a:pPr>
            <a:endParaRPr lang="en-ZA" sz="2400" b="1" dirty="0" smtClean="0">
              <a:cs typeface="Arial" pitchFamily="34" charset="0"/>
            </a:endParaRPr>
          </a:p>
          <a:p>
            <a:pPr eaLnBrk="1" hangingPunct="1">
              <a:spcAft>
                <a:spcPts val="600"/>
              </a:spcAft>
              <a:buFontTx/>
              <a:buAutoNum type="arabicPeriod" startAt="3"/>
              <a:defRPr/>
            </a:pPr>
            <a:endParaRPr lang="en-ZA" sz="2400" b="1" dirty="0">
              <a:cs typeface="Arial" pitchFamily="34" charset="0"/>
            </a:endParaRPr>
          </a:p>
          <a:p>
            <a:pPr eaLnBrk="1" hangingPunct="1">
              <a:spcAft>
                <a:spcPts val="600"/>
              </a:spcAft>
              <a:buAutoNum type="arabicPeriod" startAt="3"/>
              <a:defRPr/>
            </a:pPr>
            <a:endParaRPr lang="en-US" altLang="en-US" sz="2400" b="1" dirty="0" smtClean="0">
              <a:cs typeface="Arial" charset="0"/>
            </a:endParaRPr>
          </a:p>
          <a:p>
            <a:pPr eaLnBrk="1" hangingPunct="1">
              <a:spcAft>
                <a:spcPts val="600"/>
              </a:spcAft>
              <a:buAutoNum type="arabicPeriod" startAt="3"/>
              <a:defRPr/>
            </a:pPr>
            <a:endParaRPr lang="en-US" altLang="en-US" sz="2400" dirty="0" smtClean="0">
              <a:cs typeface="Arial" charset="0"/>
            </a:endParaRPr>
          </a:p>
        </p:txBody>
      </p:sp>
      <p:sp>
        <p:nvSpPr>
          <p:cNvPr id="6" name="Slide Number Placeholder 1"/>
          <p:cNvSpPr>
            <a:spLocks noGrp="1"/>
          </p:cNvSpPr>
          <p:nvPr>
            <p:ph type="sldNum" sz="quarter" idx="12"/>
          </p:nvPr>
        </p:nvSpPr>
        <p:spPr>
          <a:xfrm>
            <a:off x="6975475" y="6553200"/>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1400" b="1" dirty="0" smtClean="0"/>
              <a:t>2</a:t>
            </a:r>
            <a:endParaRPr lang="en-US" altLang="en-US" sz="1400" b="1" dirty="0"/>
          </a:p>
        </p:txBody>
      </p:sp>
    </p:spTree>
    <p:extLst>
      <p:ext uri="{BB962C8B-B14F-4D97-AF65-F5344CB8AC3E}">
        <p14:creationId xmlns:p14="http://schemas.microsoft.com/office/powerpoint/2010/main" val="2816894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938"/>
            <a:ext cx="9144000" cy="6873876"/>
          </a:xfrm>
          <a:prstGeom prst="rect">
            <a:avLst/>
          </a:prstGeom>
          <a:solidFill>
            <a:srgbClr val="00B050"/>
          </a:solidFill>
          <a:ln>
            <a:noFill/>
          </a:ln>
          <a:extLst/>
        </p:spPr>
      </p:pic>
      <p:sp>
        <p:nvSpPr>
          <p:cNvPr id="7" name="TextBox 6"/>
          <p:cNvSpPr txBox="1"/>
          <p:nvPr/>
        </p:nvSpPr>
        <p:spPr>
          <a:xfrm>
            <a:off x="558000" y="508391"/>
            <a:ext cx="8028000" cy="523220"/>
          </a:xfrm>
          <a:prstGeom prst="rect">
            <a:avLst/>
          </a:prstGeom>
          <a:solidFill>
            <a:srgbClr val="339933"/>
          </a:solidFill>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en-US" sz="2800" b="1" dirty="0" smtClean="0">
                <a:cs typeface="Arial" pitchFamily="34" charset="0"/>
              </a:rPr>
              <a:t>Background</a:t>
            </a:r>
            <a:endParaRPr lang="en-ZA" sz="2800" b="1" dirty="0">
              <a:cs typeface="Arial" pitchFamily="34" charset="0"/>
            </a:endParaRPr>
          </a:p>
        </p:txBody>
      </p:sp>
      <p:sp>
        <p:nvSpPr>
          <p:cNvPr id="6" name="Slide Number Placeholder 1"/>
          <p:cNvSpPr>
            <a:spLocks noGrp="1"/>
          </p:cNvSpPr>
          <p:nvPr>
            <p:ph type="sldNum" sz="quarter" idx="12"/>
          </p:nvPr>
        </p:nvSpPr>
        <p:spPr>
          <a:xfrm>
            <a:off x="6975475" y="6553200"/>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0EF337BE-E111-4E5A-B98B-D9246E79A14A}" type="slidenum">
              <a:rPr lang="en-US" altLang="en-US" sz="1400" b="1" smtClean="0"/>
              <a:t>3</a:t>
            </a:fld>
            <a:endParaRPr lang="en-US" altLang="en-US" sz="1400" b="1" dirty="0"/>
          </a:p>
        </p:txBody>
      </p:sp>
      <p:graphicFrame>
        <p:nvGraphicFramePr>
          <p:cNvPr id="2" name="Diagram 1"/>
          <p:cNvGraphicFramePr/>
          <p:nvPr>
            <p:extLst>
              <p:ext uri="{D42A27DB-BD31-4B8C-83A1-F6EECF244321}">
                <p14:modId xmlns:p14="http://schemas.microsoft.com/office/powerpoint/2010/main" val="1342009512"/>
              </p:ext>
            </p:extLst>
          </p:nvPr>
        </p:nvGraphicFramePr>
        <p:xfrm>
          <a:off x="381000" y="508391"/>
          <a:ext cx="8458200" cy="619720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008270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a:stretch>
            <a:fillRect/>
          </a:stretch>
        </p:blipFill>
        <p:spPr bwMode="auto">
          <a:xfrm>
            <a:off x="-80963" y="-17463"/>
            <a:ext cx="9144001" cy="6875463"/>
          </a:xfrm>
          <a:prstGeom prst="rect">
            <a:avLst/>
          </a:prstGeom>
          <a:noFill/>
          <a:ln w="9525">
            <a:noFill/>
            <a:miter lim="800000"/>
            <a:headEnd/>
            <a:tailEnd/>
          </a:ln>
        </p:spPr>
      </p:pic>
      <p:sp>
        <p:nvSpPr>
          <p:cNvPr id="7" name="TextBox 6"/>
          <p:cNvSpPr txBox="1"/>
          <p:nvPr/>
        </p:nvSpPr>
        <p:spPr>
          <a:xfrm>
            <a:off x="442913" y="559127"/>
            <a:ext cx="8064500" cy="523220"/>
          </a:xfrm>
          <a:prstGeom prst="rect">
            <a:avLst/>
          </a:prstGeom>
          <a:solidFill>
            <a:srgbClr val="008E40"/>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anchor="ctr">
            <a:spAutoFit/>
          </a:bodyPr>
          <a:lstStyle/>
          <a:p>
            <a:pPr algn="ctr">
              <a:defRPr/>
            </a:pPr>
            <a:r>
              <a:rPr lang="en-ZA" sz="2800" b="1" dirty="0" smtClean="0">
                <a:cs typeface="Arial" pitchFamily="34" charset="0"/>
              </a:rPr>
              <a:t>ROAD AHEAD</a:t>
            </a:r>
            <a:endParaRPr lang="en-ZA" sz="2800" b="1" dirty="0">
              <a:cs typeface="Arial" pitchFamily="34" charset="0"/>
            </a:endParaRPr>
          </a:p>
        </p:txBody>
      </p:sp>
      <p:sp>
        <p:nvSpPr>
          <p:cNvPr id="8196" name="Slide Number Placeholder 7"/>
          <p:cNvSpPr>
            <a:spLocks noGrp="1"/>
          </p:cNvSpPr>
          <p:nvPr>
            <p:ph type="sldNum" sz="quarter" idx="12"/>
          </p:nvPr>
        </p:nvSpPr>
        <p:spPr>
          <a:xfrm>
            <a:off x="6929438" y="6524625"/>
            <a:ext cx="2133600" cy="365125"/>
          </a:xfrm>
          <a:noFill/>
        </p:spPr>
        <p:txBody>
          <a:bodyPr/>
          <a:lstStyle/>
          <a:p>
            <a:fld id="{C647411B-AB77-409F-B9F6-2D0EDA52287E}" type="slidenum">
              <a:rPr lang="en-US" b="1" smtClean="0"/>
              <a:pPr/>
              <a:t>4</a:t>
            </a:fld>
            <a:endParaRPr lang="en-US" b="1" smtClean="0"/>
          </a:p>
        </p:txBody>
      </p:sp>
      <p:sp>
        <p:nvSpPr>
          <p:cNvPr id="8" name="Rectangle 3"/>
          <p:cNvSpPr txBox="1">
            <a:spLocks noChangeArrowheads="1"/>
          </p:cNvSpPr>
          <p:nvPr/>
        </p:nvSpPr>
        <p:spPr bwMode="auto">
          <a:xfrm>
            <a:off x="381000" y="1114192"/>
            <a:ext cx="8167687" cy="5134208"/>
          </a:xfrm>
          <a:prstGeom prst="rect">
            <a:avLst/>
          </a:prstGeom>
          <a:noFill/>
          <a:ln w="9525">
            <a:noFill/>
            <a:miter lim="800000"/>
            <a:headEnd/>
            <a:tailEnd/>
          </a:ln>
        </p:spPr>
        <p:txBody>
          <a:bodyPr/>
          <a:lstStyle/>
          <a:p>
            <a:pPr marL="342900" lvl="0" indent="-342900" eaLnBrk="0" hangingPunct="0">
              <a:spcBef>
                <a:spcPct val="20000"/>
              </a:spcBef>
              <a:buFontTx/>
              <a:buChar char="•"/>
            </a:pPr>
            <a:endParaRPr lang="en-ZA" sz="2400" kern="0" dirty="0">
              <a:solidFill>
                <a:srgbClr val="000000"/>
              </a:solidFill>
              <a:latin typeface="Arial"/>
            </a:endParaRPr>
          </a:p>
        </p:txBody>
      </p:sp>
      <p:graphicFrame>
        <p:nvGraphicFramePr>
          <p:cNvPr id="2" name="Diagram 1"/>
          <p:cNvGraphicFramePr/>
          <p:nvPr>
            <p:extLst>
              <p:ext uri="{D42A27DB-BD31-4B8C-83A1-F6EECF244321}">
                <p14:modId xmlns:p14="http://schemas.microsoft.com/office/powerpoint/2010/main" val="2389143454"/>
              </p:ext>
            </p:extLst>
          </p:nvPr>
        </p:nvGraphicFramePr>
        <p:xfrm>
          <a:off x="442913" y="1397000"/>
          <a:ext cx="8064500" cy="401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69136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75"/>
            <a:ext cx="9144000" cy="687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Rectangle 1"/>
          <p:cNvSpPr>
            <a:spLocks noChangeArrowheads="1"/>
          </p:cNvSpPr>
          <p:nvPr/>
        </p:nvSpPr>
        <p:spPr bwMode="auto">
          <a:xfrm>
            <a:off x="531813" y="1281113"/>
            <a:ext cx="82883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ZA" altLang="en-US" sz="2400" dirty="0">
              <a:solidFill>
                <a:srgbClr val="000000"/>
              </a:solidFill>
              <a:cs typeface="Times New Roman" panose="02020603050405020304" pitchFamily="18" charset="0"/>
            </a:endParaRPr>
          </a:p>
        </p:txBody>
      </p:sp>
      <p:sp>
        <p:nvSpPr>
          <p:cNvPr id="8198" name="Slide Number Placeholder 1"/>
          <p:cNvSpPr>
            <a:spLocks noGrp="1"/>
          </p:cNvSpPr>
          <p:nvPr>
            <p:ph type="sldNum" sz="quarter" idx="12"/>
          </p:nvPr>
        </p:nvSpPr>
        <p:spPr>
          <a:xfrm>
            <a:off x="6975475" y="6553200"/>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A8A2C65-FC9D-4EEE-9E4C-90AFD8C8F7CC}" type="slidenum">
              <a:rPr lang="en-US" altLang="en-US" sz="1400" b="1">
                <a:solidFill>
                  <a:srgbClr val="000000"/>
                </a:solidFill>
              </a:rPr>
              <a:pPr>
                <a:spcBef>
                  <a:spcPct val="0"/>
                </a:spcBef>
                <a:buFontTx/>
                <a:buNone/>
              </a:pPr>
              <a:t>5</a:t>
            </a:fld>
            <a:endParaRPr lang="en-US" altLang="en-US" sz="1400" b="1" dirty="0">
              <a:solidFill>
                <a:srgbClr val="000000"/>
              </a:solidFill>
            </a:endParaRPr>
          </a:p>
        </p:txBody>
      </p:sp>
      <p:sp>
        <p:nvSpPr>
          <p:cNvPr id="7" name="TextBox 6"/>
          <p:cNvSpPr txBox="1"/>
          <p:nvPr/>
        </p:nvSpPr>
        <p:spPr>
          <a:xfrm>
            <a:off x="558000" y="560053"/>
            <a:ext cx="8028000" cy="523220"/>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a:defRPr/>
            </a:pPr>
            <a:r>
              <a:rPr lang="en-US" dirty="0" smtClean="0">
                <a:solidFill>
                  <a:srgbClr val="FFFFFF"/>
                </a:solidFill>
              </a:rPr>
              <a:t>Mandate - NSDP </a:t>
            </a:r>
            <a:endParaRPr lang="en-ZA" dirty="0">
              <a:solidFill>
                <a:srgbClr val="C00000"/>
              </a:solidFill>
            </a:endParaRPr>
          </a:p>
        </p:txBody>
      </p:sp>
      <p:sp>
        <p:nvSpPr>
          <p:cNvPr id="8" name="Content Placeholder 2"/>
          <p:cNvSpPr txBox="1">
            <a:spLocks/>
          </p:cNvSpPr>
          <p:nvPr/>
        </p:nvSpPr>
        <p:spPr bwMode="auto">
          <a:xfrm>
            <a:off x="531813" y="1295400"/>
            <a:ext cx="8054187" cy="51610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fontAlgn="auto" hangingPunct="1">
              <a:spcBef>
                <a:spcPts val="0"/>
              </a:spcBef>
              <a:spcAft>
                <a:spcPts val="0"/>
              </a:spcAft>
              <a:buFont typeface="Wingdings" panose="05000000000000000000" pitchFamily="2" charset="2"/>
              <a:buChar char="v"/>
              <a:defRPr/>
            </a:pPr>
            <a:r>
              <a:rPr lang="en-ZA" altLang="en-US" sz="2400" i="1" dirty="0" smtClean="0"/>
              <a:t>The NSDP d</a:t>
            </a:r>
            <a:r>
              <a:rPr lang="en-US" sz="2400" i="1" dirty="0" smtClean="0"/>
              <a:t>raws </a:t>
            </a:r>
            <a:r>
              <a:rPr lang="en-US" sz="2400" i="1" dirty="0"/>
              <a:t>its </a:t>
            </a:r>
            <a:r>
              <a:rPr lang="en-US" sz="2400" i="1" dirty="0" smtClean="0"/>
              <a:t>mandate from the White Paper for Post School Education and Training</a:t>
            </a:r>
            <a:endParaRPr lang="en-ZA" sz="2400" i="1" dirty="0"/>
          </a:p>
          <a:p>
            <a:pPr algn="just" eaLnBrk="1" fontAlgn="auto" hangingPunct="1">
              <a:spcBef>
                <a:spcPts val="0"/>
              </a:spcBef>
              <a:spcAft>
                <a:spcPts val="0"/>
              </a:spcAft>
              <a:buFont typeface="Wingdings" panose="05000000000000000000" pitchFamily="2" charset="2"/>
              <a:buChar char="v"/>
              <a:defRPr/>
            </a:pPr>
            <a:r>
              <a:rPr lang="en-ZA" altLang="en-US" sz="2400" dirty="0" smtClean="0"/>
              <a:t>The White Paper highlights the need to build on the important policy shifts that were introduced in NSDS III, these include: </a:t>
            </a:r>
          </a:p>
          <a:p>
            <a:pPr marL="0" indent="0" algn="just" eaLnBrk="1" fontAlgn="auto" hangingPunct="1">
              <a:spcBef>
                <a:spcPts val="0"/>
              </a:spcBef>
              <a:spcAft>
                <a:spcPts val="0"/>
              </a:spcAft>
              <a:buNone/>
              <a:defRPr/>
            </a:pPr>
            <a:endParaRPr lang="en-ZA" altLang="en-US" sz="2400" dirty="0" smtClean="0"/>
          </a:p>
          <a:p>
            <a:pPr lvl="1" algn="just" eaLnBrk="1" fontAlgn="auto" hangingPunct="1">
              <a:spcBef>
                <a:spcPts val="0"/>
              </a:spcBef>
              <a:spcAft>
                <a:spcPts val="0"/>
              </a:spcAft>
              <a:buFont typeface="Wingdings" panose="05000000000000000000" pitchFamily="2" charset="2"/>
              <a:buChar char="ü"/>
              <a:defRPr/>
            </a:pPr>
            <a:r>
              <a:rPr lang="en-ZA" altLang="en-US" sz="2000" dirty="0"/>
              <a:t>P</a:t>
            </a:r>
            <a:r>
              <a:rPr lang="en-ZA" altLang="en-US" sz="2000" dirty="0" smtClean="0">
                <a:solidFill>
                  <a:prstClr val="black"/>
                </a:solidFill>
              </a:rPr>
              <a:t>roviding </a:t>
            </a:r>
            <a:r>
              <a:rPr lang="en-ZA" altLang="en-US" sz="2000" dirty="0">
                <a:solidFill>
                  <a:prstClr val="black"/>
                </a:solidFill>
              </a:rPr>
              <a:t>g</a:t>
            </a:r>
            <a:r>
              <a:rPr lang="en-ZA" altLang="en-US" sz="2000" dirty="0" smtClean="0">
                <a:solidFill>
                  <a:prstClr val="black"/>
                </a:solidFill>
              </a:rPr>
              <a:t>reater </a:t>
            </a:r>
            <a:r>
              <a:rPr lang="en-ZA" altLang="en-US" sz="2000" dirty="0">
                <a:solidFill>
                  <a:prstClr val="black"/>
                </a:solidFill>
              </a:rPr>
              <a:t>L</a:t>
            </a:r>
            <a:r>
              <a:rPr lang="en-ZA" altLang="en-US" sz="2000" dirty="0" smtClean="0">
                <a:solidFill>
                  <a:prstClr val="black"/>
                </a:solidFill>
              </a:rPr>
              <a:t>evels </a:t>
            </a:r>
            <a:r>
              <a:rPr lang="en-ZA" altLang="en-US" sz="2000" dirty="0">
                <a:solidFill>
                  <a:prstClr val="black"/>
                </a:solidFill>
              </a:rPr>
              <a:t>of access to </a:t>
            </a:r>
            <a:r>
              <a:rPr lang="en-ZA" altLang="en-US" sz="2000" dirty="0" smtClean="0">
                <a:solidFill>
                  <a:prstClr val="black"/>
                </a:solidFill>
              </a:rPr>
              <a:t>Education </a:t>
            </a:r>
            <a:r>
              <a:rPr lang="en-ZA" altLang="en-US" sz="2000" dirty="0">
                <a:solidFill>
                  <a:prstClr val="black"/>
                </a:solidFill>
              </a:rPr>
              <a:t>and T</a:t>
            </a:r>
            <a:r>
              <a:rPr lang="en-ZA" altLang="en-US" sz="2000" dirty="0" smtClean="0">
                <a:solidFill>
                  <a:prstClr val="black"/>
                </a:solidFill>
              </a:rPr>
              <a:t>raining in </a:t>
            </a:r>
            <a:r>
              <a:rPr lang="en-ZA" altLang="en-US" sz="2000" dirty="0">
                <a:solidFill>
                  <a:prstClr val="black"/>
                </a:solidFill>
              </a:rPr>
              <a:t>rural 	</a:t>
            </a:r>
            <a:r>
              <a:rPr lang="en-ZA" altLang="en-US" sz="2000" dirty="0" smtClean="0">
                <a:solidFill>
                  <a:prstClr val="black"/>
                </a:solidFill>
              </a:rPr>
              <a:t>areas; </a:t>
            </a:r>
          </a:p>
          <a:p>
            <a:pPr lvl="1" algn="just" eaLnBrk="1" fontAlgn="auto" hangingPunct="1">
              <a:spcBef>
                <a:spcPts val="0"/>
              </a:spcBef>
              <a:spcAft>
                <a:spcPts val="0"/>
              </a:spcAft>
              <a:buFont typeface="Wingdings" panose="05000000000000000000" pitchFamily="2" charset="2"/>
              <a:buChar char="ü"/>
              <a:defRPr/>
            </a:pPr>
            <a:r>
              <a:rPr lang="en-ZA" altLang="en-US" sz="2000" dirty="0">
                <a:solidFill>
                  <a:prstClr val="black"/>
                </a:solidFill>
              </a:rPr>
              <a:t>I</a:t>
            </a:r>
            <a:r>
              <a:rPr lang="en-ZA" altLang="en-US" sz="2000" dirty="0" smtClean="0">
                <a:solidFill>
                  <a:prstClr val="black"/>
                </a:solidFill>
              </a:rPr>
              <a:t>ncreasing </a:t>
            </a:r>
            <a:r>
              <a:rPr lang="en-ZA" altLang="en-US" sz="2000" dirty="0">
                <a:solidFill>
                  <a:prstClr val="black"/>
                </a:solidFill>
              </a:rPr>
              <a:t>collaboration between the skills </a:t>
            </a:r>
            <a:r>
              <a:rPr lang="en-ZA" altLang="en-US" sz="2000" dirty="0" smtClean="0">
                <a:solidFill>
                  <a:prstClr val="black"/>
                </a:solidFill>
              </a:rPr>
              <a:t>system</a:t>
            </a:r>
            <a:r>
              <a:rPr lang="en-ZA" altLang="en-US" sz="2000" dirty="0">
                <a:solidFill>
                  <a:prstClr val="black"/>
                </a:solidFill>
              </a:rPr>
              <a:t>, </a:t>
            </a:r>
            <a:r>
              <a:rPr lang="en-ZA" altLang="en-US" sz="2000" dirty="0" smtClean="0">
                <a:solidFill>
                  <a:prstClr val="black"/>
                </a:solidFill>
              </a:rPr>
              <a:t>government and </a:t>
            </a:r>
            <a:r>
              <a:rPr lang="en-ZA" altLang="en-US" sz="2000" dirty="0">
                <a:solidFill>
                  <a:prstClr val="black"/>
                </a:solidFill>
              </a:rPr>
              <a:t>industry; </a:t>
            </a:r>
            <a:endParaRPr lang="en-ZA" altLang="en-US" sz="2000" dirty="0" smtClean="0">
              <a:solidFill>
                <a:prstClr val="black"/>
              </a:solidFill>
            </a:endParaRPr>
          </a:p>
          <a:p>
            <a:pPr lvl="1" algn="just" eaLnBrk="1" fontAlgn="auto" hangingPunct="1">
              <a:spcBef>
                <a:spcPts val="0"/>
              </a:spcBef>
              <a:spcAft>
                <a:spcPts val="0"/>
              </a:spcAft>
              <a:buFont typeface="Wingdings" panose="05000000000000000000" pitchFamily="2" charset="2"/>
              <a:buChar char="ü"/>
              <a:defRPr/>
            </a:pPr>
            <a:r>
              <a:rPr lang="en-ZA" altLang="en-US" sz="2000" dirty="0">
                <a:solidFill>
                  <a:prstClr val="black"/>
                </a:solidFill>
              </a:rPr>
              <a:t>D</a:t>
            </a:r>
            <a:r>
              <a:rPr lang="en-ZA" altLang="en-US" sz="2000" dirty="0" smtClean="0">
                <a:solidFill>
                  <a:prstClr val="black"/>
                </a:solidFill>
              </a:rPr>
              <a:t>riving </a:t>
            </a:r>
            <a:r>
              <a:rPr lang="en-ZA" altLang="en-US" sz="2000" dirty="0">
                <a:solidFill>
                  <a:prstClr val="black"/>
                </a:solidFill>
              </a:rPr>
              <a:t>skills </a:t>
            </a:r>
            <a:r>
              <a:rPr lang="en-ZA" altLang="en-US" sz="2000" dirty="0" smtClean="0">
                <a:solidFill>
                  <a:prstClr val="black"/>
                </a:solidFill>
              </a:rPr>
              <a:t>development primarily </a:t>
            </a:r>
            <a:r>
              <a:rPr lang="en-ZA" altLang="en-US" sz="2000" dirty="0">
                <a:solidFill>
                  <a:prstClr val="black"/>
                </a:solidFill>
              </a:rPr>
              <a:t>through the </a:t>
            </a:r>
            <a:r>
              <a:rPr lang="en-ZA" altLang="en-US" sz="2000" i="1" dirty="0" smtClean="0"/>
              <a:t>Public Education system </a:t>
            </a:r>
            <a:r>
              <a:rPr lang="en-ZA" altLang="en-US" sz="2000" dirty="0" smtClean="0">
                <a:solidFill>
                  <a:prstClr val="black"/>
                </a:solidFill>
              </a:rPr>
              <a:t>and </a:t>
            </a:r>
            <a:r>
              <a:rPr lang="en-ZA" altLang="en-US" sz="2000" dirty="0">
                <a:solidFill>
                  <a:prstClr val="black"/>
                </a:solidFill>
              </a:rPr>
              <a:t>in </a:t>
            </a:r>
            <a:r>
              <a:rPr lang="en-ZA" altLang="en-US" sz="2000" dirty="0" smtClean="0">
                <a:solidFill>
                  <a:prstClr val="black"/>
                </a:solidFill>
              </a:rPr>
              <a:t>particular through universities, CETC </a:t>
            </a:r>
            <a:r>
              <a:rPr lang="en-ZA" altLang="en-US" sz="2000" dirty="0">
                <a:solidFill>
                  <a:prstClr val="black"/>
                </a:solidFill>
              </a:rPr>
              <a:t>and TVET </a:t>
            </a:r>
            <a:r>
              <a:rPr lang="en-ZA" altLang="en-US" sz="2000" dirty="0" smtClean="0">
                <a:solidFill>
                  <a:prstClr val="black"/>
                </a:solidFill>
              </a:rPr>
              <a:t>colleges</a:t>
            </a:r>
            <a:r>
              <a:rPr lang="en-ZA" altLang="en-US" sz="2000" dirty="0">
                <a:solidFill>
                  <a:prstClr val="black"/>
                </a:solidFill>
              </a:rPr>
              <a:t>; </a:t>
            </a:r>
            <a:r>
              <a:rPr lang="en-ZA" altLang="en-US" sz="2000" dirty="0" smtClean="0">
                <a:solidFill>
                  <a:prstClr val="black"/>
                </a:solidFill>
              </a:rPr>
              <a:t>and</a:t>
            </a:r>
          </a:p>
          <a:p>
            <a:pPr lvl="1" algn="just" eaLnBrk="1" fontAlgn="auto" hangingPunct="1">
              <a:spcBef>
                <a:spcPts val="0"/>
              </a:spcBef>
              <a:spcAft>
                <a:spcPts val="0"/>
              </a:spcAft>
              <a:buFont typeface="Wingdings" panose="05000000000000000000" pitchFamily="2" charset="2"/>
              <a:buChar char="ü"/>
              <a:defRPr/>
            </a:pPr>
            <a:r>
              <a:rPr lang="en-ZA" altLang="en-US" sz="2000" dirty="0" smtClean="0">
                <a:solidFill>
                  <a:prstClr val="black"/>
                </a:solidFill>
              </a:rPr>
              <a:t> </a:t>
            </a:r>
            <a:r>
              <a:rPr lang="en-ZA" altLang="en-US" sz="2000" dirty="0">
                <a:solidFill>
                  <a:prstClr val="black"/>
                </a:solidFill>
              </a:rPr>
              <a:t>F</a:t>
            </a:r>
            <a:r>
              <a:rPr lang="en-ZA" altLang="en-US" sz="2000" dirty="0" smtClean="0">
                <a:solidFill>
                  <a:prstClr val="black"/>
                </a:solidFill>
              </a:rPr>
              <a:t>ocusing </a:t>
            </a:r>
            <a:r>
              <a:rPr lang="en-ZA" altLang="en-US" sz="2000" dirty="0">
                <a:solidFill>
                  <a:prstClr val="black"/>
                </a:solidFill>
              </a:rPr>
              <a:t>less on numerical targets and more on </a:t>
            </a:r>
            <a:r>
              <a:rPr lang="en-ZA" altLang="en-US" sz="2000" dirty="0" smtClean="0">
                <a:solidFill>
                  <a:prstClr val="black"/>
                </a:solidFill>
              </a:rPr>
              <a:t>outcomes and </a:t>
            </a:r>
            <a:r>
              <a:rPr lang="en-ZA" altLang="en-US" sz="2000" dirty="0">
                <a:solidFill>
                  <a:prstClr val="black"/>
                </a:solidFill>
              </a:rPr>
              <a:t>impact</a:t>
            </a:r>
            <a:r>
              <a:rPr lang="en-ZA" altLang="en-US" sz="2000" dirty="0" smtClean="0">
                <a:solidFill>
                  <a:prstClr val="black"/>
                </a:solidFill>
              </a:rPr>
              <a:t>”.</a:t>
            </a:r>
          </a:p>
          <a:p>
            <a:pPr marL="363538" indent="-363538" algn="just" eaLnBrk="1" fontAlgn="auto" hangingPunct="1">
              <a:spcBef>
                <a:spcPts val="0"/>
              </a:spcBef>
              <a:spcAft>
                <a:spcPts val="0"/>
              </a:spcAft>
              <a:buFontTx/>
              <a:buNone/>
              <a:defRPr/>
            </a:pPr>
            <a:endParaRPr lang="en-ZA" altLang="en-US" sz="2000" dirty="0">
              <a:solidFill>
                <a:srgbClr val="9BBB59">
                  <a:lumMod val="50000"/>
                </a:srgbClr>
              </a:solidFill>
            </a:endParaRPr>
          </a:p>
          <a:p>
            <a:pPr marL="0" indent="0" eaLnBrk="1" hangingPunct="1">
              <a:buFontTx/>
              <a:buNone/>
            </a:pPr>
            <a:endParaRPr lang="en-ZA" sz="2000" dirty="0">
              <a:solidFill>
                <a:srgbClr val="000000"/>
              </a:solidFill>
              <a:ea typeface="Calibri" panose="020F0502020204030204" pitchFamily="34" charset="0"/>
              <a:cs typeface="Times New Roman" panose="02020603050405020304" pitchFamily="18" charset="0"/>
            </a:endParaRPr>
          </a:p>
          <a:p>
            <a:pPr eaLnBrk="1" hangingPunct="1"/>
            <a:endParaRPr lang="en-ZA" sz="2000" dirty="0">
              <a:solidFill>
                <a:srgbClr val="000000"/>
              </a:solidFill>
              <a:ea typeface="Calibri" panose="020F0502020204030204" pitchFamily="34" charset="0"/>
              <a:cs typeface="Times New Roman" panose="02020603050405020304" pitchFamily="18" charset="0"/>
            </a:endParaRPr>
          </a:p>
          <a:p>
            <a:pPr eaLnBrk="1" hangingPunct="1"/>
            <a:endParaRPr lang="en-US" sz="2000" dirty="0">
              <a:solidFill>
                <a:srgbClr val="000000"/>
              </a:solidFill>
            </a:endParaRPr>
          </a:p>
          <a:p>
            <a:pPr eaLnBrk="1" hangingPunct="1"/>
            <a:endParaRPr lang="en-GB" sz="2000" dirty="0" smtClean="0">
              <a:solidFill>
                <a:srgbClr val="000000"/>
              </a:solidFill>
            </a:endParaRPr>
          </a:p>
          <a:p>
            <a:pPr eaLnBrk="1" hangingPunct="1"/>
            <a:endParaRPr lang="en-ZA" altLang="en-US" sz="2000" b="1" kern="0" dirty="0" smtClean="0">
              <a:solidFill>
                <a:srgbClr val="000000"/>
              </a:solidFill>
              <a:cs typeface="Times New Roman" panose="02020603050405020304" pitchFamily="18" charset="0"/>
            </a:endParaRPr>
          </a:p>
          <a:p>
            <a:pPr marL="0" indent="0" eaLnBrk="1" hangingPunct="1">
              <a:buFontTx/>
              <a:buNone/>
            </a:pPr>
            <a:r>
              <a:rPr lang="en-ZA" sz="2000" kern="0" dirty="0" smtClean="0">
                <a:solidFill>
                  <a:srgbClr val="000000"/>
                </a:solidFill>
                <a:cs typeface="Arial" pitchFamily="34" charset="0"/>
              </a:rPr>
              <a:t>,</a:t>
            </a:r>
          </a:p>
        </p:txBody>
      </p:sp>
    </p:spTree>
    <p:extLst>
      <p:ext uri="{BB962C8B-B14F-4D97-AF65-F5344CB8AC3E}">
        <p14:creationId xmlns:p14="http://schemas.microsoft.com/office/powerpoint/2010/main" val="38706264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75"/>
            <a:ext cx="9144000" cy="687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Rectangle 1"/>
          <p:cNvSpPr>
            <a:spLocks noChangeArrowheads="1"/>
          </p:cNvSpPr>
          <p:nvPr/>
        </p:nvSpPr>
        <p:spPr bwMode="auto">
          <a:xfrm>
            <a:off x="531813" y="1281113"/>
            <a:ext cx="82883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endParaRPr lang="en-ZA" altLang="en-US" sz="2400" dirty="0">
              <a:solidFill>
                <a:srgbClr val="000000"/>
              </a:solidFill>
              <a:cs typeface="Times New Roman" panose="02020603050405020304" pitchFamily="18" charset="0"/>
            </a:endParaRPr>
          </a:p>
        </p:txBody>
      </p:sp>
      <p:sp>
        <p:nvSpPr>
          <p:cNvPr id="8198" name="Slide Number Placeholder 1"/>
          <p:cNvSpPr>
            <a:spLocks noGrp="1"/>
          </p:cNvSpPr>
          <p:nvPr>
            <p:ph type="sldNum" sz="quarter" idx="12"/>
          </p:nvPr>
        </p:nvSpPr>
        <p:spPr>
          <a:xfrm>
            <a:off x="6975475" y="6553200"/>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A8A2C65-FC9D-4EEE-9E4C-90AFD8C8F7CC}" type="slidenum">
              <a:rPr lang="en-US" altLang="en-US" sz="1400" b="1">
                <a:solidFill>
                  <a:srgbClr val="000000"/>
                </a:solidFill>
              </a:rPr>
              <a:pPr>
                <a:spcBef>
                  <a:spcPct val="0"/>
                </a:spcBef>
                <a:buFontTx/>
                <a:buNone/>
              </a:pPr>
              <a:t>6</a:t>
            </a:fld>
            <a:endParaRPr lang="en-US" altLang="en-US" sz="1400" b="1" dirty="0">
              <a:solidFill>
                <a:srgbClr val="000000"/>
              </a:solidFill>
            </a:endParaRPr>
          </a:p>
        </p:txBody>
      </p:sp>
      <p:sp>
        <p:nvSpPr>
          <p:cNvPr id="7" name="TextBox 6"/>
          <p:cNvSpPr txBox="1"/>
          <p:nvPr/>
        </p:nvSpPr>
        <p:spPr>
          <a:xfrm>
            <a:off x="558000" y="560053"/>
            <a:ext cx="8028000" cy="523220"/>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a:defRPr/>
            </a:pPr>
            <a:r>
              <a:rPr lang="en-US" dirty="0" smtClean="0">
                <a:solidFill>
                  <a:srgbClr val="FFFFFF"/>
                </a:solidFill>
              </a:rPr>
              <a:t>PURPOSE OF THE NSDP </a:t>
            </a:r>
            <a:endParaRPr lang="en-ZA" dirty="0">
              <a:solidFill>
                <a:srgbClr val="C00000"/>
              </a:solidFill>
            </a:endParaRPr>
          </a:p>
        </p:txBody>
      </p:sp>
      <p:sp>
        <p:nvSpPr>
          <p:cNvPr id="8" name="Content Placeholder 2"/>
          <p:cNvSpPr txBox="1">
            <a:spLocks/>
          </p:cNvSpPr>
          <p:nvPr/>
        </p:nvSpPr>
        <p:spPr bwMode="auto">
          <a:xfrm>
            <a:off x="531813" y="1295400"/>
            <a:ext cx="8054187" cy="51610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just" eaLnBrk="1" fontAlgn="auto" hangingPunct="1">
              <a:spcBef>
                <a:spcPts val="0"/>
              </a:spcBef>
              <a:spcAft>
                <a:spcPts val="0"/>
              </a:spcAft>
              <a:buFont typeface="Wingdings" panose="05000000000000000000" pitchFamily="2" charset="2"/>
              <a:buChar char="v"/>
              <a:defRPr/>
            </a:pPr>
            <a:r>
              <a:rPr lang="en-ZA" altLang="en-US" sz="2000" dirty="0" smtClean="0"/>
              <a:t>To build on important policy shifts that were introduced in NSDS III</a:t>
            </a:r>
          </a:p>
          <a:p>
            <a:pPr algn="just" eaLnBrk="1" fontAlgn="auto" hangingPunct="1">
              <a:spcBef>
                <a:spcPts val="0"/>
              </a:spcBef>
              <a:spcAft>
                <a:spcPts val="0"/>
              </a:spcAft>
              <a:buFont typeface="Wingdings" panose="05000000000000000000" pitchFamily="2" charset="2"/>
              <a:buChar char="v"/>
              <a:defRPr/>
            </a:pPr>
            <a:r>
              <a:rPr lang="en-ZA" altLang="en-US" sz="2000" dirty="0" smtClean="0"/>
              <a:t>To address challenges that emerged from NSDS III such as:</a:t>
            </a:r>
          </a:p>
          <a:p>
            <a:pPr lvl="1" algn="just" eaLnBrk="1" fontAlgn="auto" hangingPunct="1">
              <a:spcBef>
                <a:spcPts val="0"/>
              </a:spcBef>
              <a:spcAft>
                <a:spcPts val="0"/>
              </a:spcAft>
              <a:buFont typeface="Courier New" panose="02070309020205020404" pitchFamily="49" charset="0"/>
              <a:buChar char="o"/>
              <a:defRPr/>
            </a:pPr>
            <a:r>
              <a:rPr lang="en-ZA" altLang="en-US" sz="1600" dirty="0" smtClean="0"/>
              <a:t>Workplace difficulties for graduates</a:t>
            </a:r>
          </a:p>
          <a:p>
            <a:pPr lvl="1" algn="just" eaLnBrk="1" fontAlgn="auto" hangingPunct="1">
              <a:spcBef>
                <a:spcPts val="0"/>
              </a:spcBef>
              <a:spcAft>
                <a:spcPts val="0"/>
              </a:spcAft>
              <a:buFont typeface="Courier New" panose="02070309020205020404" pitchFamily="49" charset="0"/>
              <a:buChar char="o"/>
              <a:defRPr/>
            </a:pPr>
            <a:r>
              <a:rPr lang="en-ZA" altLang="en-US" sz="1600" dirty="0" smtClean="0"/>
              <a:t>Limited practical workplace experience</a:t>
            </a:r>
          </a:p>
          <a:p>
            <a:pPr lvl="1" algn="just" eaLnBrk="1" fontAlgn="auto" hangingPunct="1">
              <a:spcBef>
                <a:spcPts val="0"/>
              </a:spcBef>
              <a:spcAft>
                <a:spcPts val="0"/>
              </a:spcAft>
              <a:buFont typeface="Courier New" panose="02070309020205020404" pitchFamily="49" charset="0"/>
              <a:buChar char="o"/>
              <a:defRPr/>
            </a:pPr>
            <a:endParaRPr lang="en-ZA" altLang="en-US" sz="1600" dirty="0"/>
          </a:p>
          <a:p>
            <a:pPr algn="just" eaLnBrk="1" fontAlgn="auto" hangingPunct="1">
              <a:spcBef>
                <a:spcPts val="0"/>
              </a:spcBef>
              <a:spcAft>
                <a:spcPts val="0"/>
              </a:spcAft>
              <a:buFont typeface="Wingdings" panose="05000000000000000000" pitchFamily="2" charset="2"/>
              <a:buChar char="v"/>
              <a:defRPr/>
            </a:pPr>
            <a:r>
              <a:rPr lang="en-ZA" altLang="en-US" sz="2000" dirty="0" smtClean="0"/>
              <a:t>To provide a plan for the DHET to:</a:t>
            </a:r>
          </a:p>
          <a:p>
            <a:pPr lvl="1" algn="just" eaLnBrk="1" fontAlgn="auto" hangingPunct="1">
              <a:spcBef>
                <a:spcPts val="0"/>
              </a:spcBef>
              <a:spcAft>
                <a:spcPts val="0"/>
              </a:spcAft>
              <a:buFont typeface="Courier New" panose="02070309020205020404" pitchFamily="49" charset="0"/>
              <a:buChar char="o"/>
              <a:defRPr/>
            </a:pPr>
            <a:r>
              <a:rPr lang="en-ZA" altLang="en-US" sz="1600" dirty="0" smtClean="0"/>
              <a:t>Ensure that levy-paying institutions contribute to the vision of WPPSET</a:t>
            </a:r>
          </a:p>
          <a:p>
            <a:pPr lvl="1" algn="just" eaLnBrk="1" fontAlgn="auto" hangingPunct="1">
              <a:spcBef>
                <a:spcPts val="0"/>
              </a:spcBef>
              <a:spcAft>
                <a:spcPts val="0"/>
              </a:spcAft>
              <a:buFont typeface="Courier New" panose="02070309020205020404" pitchFamily="49" charset="0"/>
              <a:buChar char="o"/>
              <a:defRPr/>
            </a:pPr>
            <a:r>
              <a:rPr lang="en-ZA" altLang="en-US" sz="1600" dirty="0" smtClean="0"/>
              <a:t>Indicate the roles of the DHET and key institutions in implementing the NSDP</a:t>
            </a:r>
          </a:p>
          <a:p>
            <a:pPr lvl="1" algn="just" eaLnBrk="1" fontAlgn="auto" hangingPunct="1">
              <a:spcBef>
                <a:spcPts val="0"/>
              </a:spcBef>
              <a:spcAft>
                <a:spcPts val="0"/>
              </a:spcAft>
              <a:buFont typeface="Courier New" panose="02070309020205020404" pitchFamily="49" charset="0"/>
              <a:buChar char="o"/>
              <a:defRPr/>
            </a:pPr>
            <a:r>
              <a:rPr lang="en-ZA" altLang="en-US" sz="1600" dirty="0" smtClean="0"/>
              <a:t>Guide the disbursement of the levy grant money</a:t>
            </a:r>
          </a:p>
          <a:p>
            <a:pPr lvl="1" algn="just" eaLnBrk="1" fontAlgn="auto" hangingPunct="1">
              <a:spcBef>
                <a:spcPts val="0"/>
              </a:spcBef>
              <a:spcAft>
                <a:spcPts val="0"/>
              </a:spcAft>
              <a:buFont typeface="Courier New" panose="02070309020205020404" pitchFamily="49" charset="0"/>
              <a:buChar char="o"/>
              <a:defRPr/>
            </a:pPr>
            <a:r>
              <a:rPr lang="en-ZA" altLang="en-US" sz="1600" dirty="0" smtClean="0"/>
              <a:t>Indicate how the DHET will work with social partners in realizing the intentions of the NSPD</a:t>
            </a:r>
          </a:p>
          <a:p>
            <a:pPr lvl="1" algn="just" eaLnBrk="1" fontAlgn="auto" hangingPunct="1">
              <a:spcBef>
                <a:spcPts val="0"/>
              </a:spcBef>
              <a:spcAft>
                <a:spcPts val="0"/>
              </a:spcAft>
              <a:buFont typeface="Courier New" panose="02070309020205020404" pitchFamily="49" charset="0"/>
              <a:buChar char="o"/>
              <a:defRPr/>
            </a:pPr>
            <a:endParaRPr lang="en-ZA" altLang="en-US" sz="1600" dirty="0">
              <a:solidFill>
                <a:srgbClr val="9BBB59">
                  <a:lumMod val="50000"/>
                </a:srgbClr>
              </a:solidFill>
            </a:endParaRPr>
          </a:p>
          <a:p>
            <a:pPr marL="0" indent="0" eaLnBrk="1" hangingPunct="1">
              <a:buFontTx/>
              <a:buNone/>
            </a:pPr>
            <a:endParaRPr lang="en-ZA" sz="2000" dirty="0">
              <a:solidFill>
                <a:srgbClr val="000000"/>
              </a:solidFill>
              <a:ea typeface="Calibri" panose="020F0502020204030204" pitchFamily="34" charset="0"/>
              <a:cs typeface="Times New Roman" panose="02020603050405020304" pitchFamily="18" charset="0"/>
            </a:endParaRPr>
          </a:p>
          <a:p>
            <a:pPr eaLnBrk="1" hangingPunct="1"/>
            <a:endParaRPr lang="en-ZA" sz="2000" dirty="0">
              <a:solidFill>
                <a:srgbClr val="000000"/>
              </a:solidFill>
              <a:ea typeface="Calibri" panose="020F0502020204030204" pitchFamily="34" charset="0"/>
              <a:cs typeface="Times New Roman" panose="02020603050405020304" pitchFamily="18" charset="0"/>
            </a:endParaRPr>
          </a:p>
          <a:p>
            <a:pPr eaLnBrk="1" hangingPunct="1"/>
            <a:endParaRPr lang="en-US" sz="2000" dirty="0">
              <a:solidFill>
                <a:srgbClr val="000000"/>
              </a:solidFill>
            </a:endParaRPr>
          </a:p>
          <a:p>
            <a:pPr eaLnBrk="1" hangingPunct="1"/>
            <a:endParaRPr lang="en-GB" sz="2000" dirty="0" smtClean="0">
              <a:solidFill>
                <a:srgbClr val="000000"/>
              </a:solidFill>
            </a:endParaRPr>
          </a:p>
          <a:p>
            <a:pPr eaLnBrk="1" hangingPunct="1"/>
            <a:endParaRPr lang="en-ZA" altLang="en-US" sz="2000" b="1" kern="0" dirty="0" smtClean="0">
              <a:solidFill>
                <a:srgbClr val="000000"/>
              </a:solidFill>
              <a:cs typeface="Times New Roman" panose="02020603050405020304" pitchFamily="18" charset="0"/>
            </a:endParaRPr>
          </a:p>
          <a:p>
            <a:pPr marL="0" indent="0" eaLnBrk="1" hangingPunct="1">
              <a:buFontTx/>
              <a:buNone/>
            </a:pPr>
            <a:r>
              <a:rPr lang="en-ZA" sz="2000" kern="0" dirty="0" smtClean="0">
                <a:solidFill>
                  <a:srgbClr val="000000"/>
                </a:solidFill>
                <a:cs typeface="Arial" pitchFamily="34" charset="0"/>
              </a:rPr>
              <a:t>,</a:t>
            </a:r>
          </a:p>
        </p:txBody>
      </p:sp>
    </p:spTree>
    <p:extLst>
      <p:ext uri="{BB962C8B-B14F-4D97-AF65-F5344CB8AC3E}">
        <p14:creationId xmlns:p14="http://schemas.microsoft.com/office/powerpoint/2010/main" val="2292459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75"/>
            <a:ext cx="9144000" cy="687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Rectangle 1"/>
          <p:cNvSpPr>
            <a:spLocks noChangeArrowheads="1"/>
          </p:cNvSpPr>
          <p:nvPr/>
        </p:nvSpPr>
        <p:spPr bwMode="auto">
          <a:xfrm>
            <a:off x="531813" y="1281113"/>
            <a:ext cx="82883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ZA" altLang="en-US" sz="2400" dirty="0">
              <a:cs typeface="Times New Roman" panose="02020603050405020304" pitchFamily="18" charset="0"/>
            </a:endParaRPr>
          </a:p>
        </p:txBody>
      </p:sp>
      <p:sp>
        <p:nvSpPr>
          <p:cNvPr id="8198" name="Slide Number Placeholder 1"/>
          <p:cNvSpPr>
            <a:spLocks noGrp="1"/>
          </p:cNvSpPr>
          <p:nvPr>
            <p:ph type="sldNum" sz="quarter" idx="12"/>
          </p:nvPr>
        </p:nvSpPr>
        <p:spPr>
          <a:xfrm>
            <a:off x="6975475" y="6553200"/>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A8A2C65-FC9D-4EEE-9E4C-90AFD8C8F7CC}" type="slidenum">
              <a:rPr lang="en-US" altLang="en-US" sz="1400" b="1"/>
              <a:pPr>
                <a:spcBef>
                  <a:spcPct val="0"/>
                </a:spcBef>
                <a:buFontTx/>
                <a:buNone/>
              </a:pPr>
              <a:t>7</a:t>
            </a:fld>
            <a:endParaRPr lang="en-US" altLang="en-US" sz="1400" b="1" dirty="0"/>
          </a:p>
        </p:txBody>
      </p:sp>
      <p:sp>
        <p:nvSpPr>
          <p:cNvPr id="7" name="TextBox 6"/>
          <p:cNvSpPr txBox="1"/>
          <p:nvPr/>
        </p:nvSpPr>
        <p:spPr>
          <a:xfrm>
            <a:off x="531813" y="537738"/>
            <a:ext cx="8028000" cy="523220"/>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eaLnBrk="1" hangingPunct="1">
              <a:defRPr/>
            </a:pPr>
            <a:r>
              <a:rPr lang="en-US" dirty="0" smtClean="0"/>
              <a:t>Part 2: Overarching Principles</a:t>
            </a:r>
            <a:endParaRPr lang="en-ZA" dirty="0"/>
          </a:p>
        </p:txBody>
      </p:sp>
      <p:sp>
        <p:nvSpPr>
          <p:cNvPr id="8" name="Content Placeholder 2"/>
          <p:cNvSpPr txBox="1">
            <a:spLocks/>
          </p:cNvSpPr>
          <p:nvPr/>
        </p:nvSpPr>
        <p:spPr bwMode="auto">
          <a:xfrm>
            <a:off x="531813" y="1219200"/>
            <a:ext cx="8028000" cy="51610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buNone/>
            </a:pPr>
            <a:endParaRPr lang="en-ZA" sz="2000" dirty="0">
              <a:ea typeface="Calibri" panose="020F0502020204030204" pitchFamily="34" charset="0"/>
              <a:cs typeface="Times New Roman" panose="02020603050405020304" pitchFamily="18" charset="0"/>
            </a:endParaRPr>
          </a:p>
          <a:p>
            <a:pPr eaLnBrk="1" hangingPunct="1"/>
            <a:endParaRPr lang="en-ZA" sz="2000" dirty="0">
              <a:ea typeface="Calibri" panose="020F0502020204030204" pitchFamily="34" charset="0"/>
              <a:cs typeface="Times New Roman" panose="02020603050405020304" pitchFamily="18" charset="0"/>
            </a:endParaRPr>
          </a:p>
          <a:p>
            <a:pPr eaLnBrk="1" hangingPunct="1"/>
            <a:endParaRPr lang="en-ZA" sz="2000" dirty="0">
              <a:ea typeface="Calibri" panose="020F0502020204030204" pitchFamily="34" charset="0"/>
              <a:cs typeface="Times New Roman" panose="02020603050405020304" pitchFamily="18" charset="0"/>
            </a:endParaRPr>
          </a:p>
          <a:p>
            <a:pPr eaLnBrk="1" hangingPunct="1"/>
            <a:endParaRPr lang="en-US" sz="2000" dirty="0"/>
          </a:p>
          <a:p>
            <a:pPr eaLnBrk="1" hangingPunct="1"/>
            <a:endParaRPr lang="en-GB" sz="2000" dirty="0" smtClean="0"/>
          </a:p>
          <a:p>
            <a:pPr eaLnBrk="1" hangingPunct="1"/>
            <a:endParaRPr lang="en-ZA" altLang="en-US" sz="2000" b="1" kern="0" dirty="0" smtClean="0">
              <a:cs typeface="Times New Roman" panose="02020603050405020304" pitchFamily="18" charset="0"/>
            </a:endParaRPr>
          </a:p>
          <a:p>
            <a:pPr marL="0" indent="0" eaLnBrk="1" hangingPunct="1">
              <a:buFontTx/>
              <a:buNone/>
            </a:pPr>
            <a:endParaRPr lang="en-ZA" sz="2000" kern="0" dirty="0" smtClean="0">
              <a:cs typeface="Arial" pitchFamily="34" charset="0"/>
            </a:endParaRPr>
          </a:p>
        </p:txBody>
      </p:sp>
      <p:graphicFrame>
        <p:nvGraphicFramePr>
          <p:cNvPr id="2" name="Diagram 1"/>
          <p:cNvGraphicFramePr/>
          <p:nvPr>
            <p:extLst>
              <p:ext uri="{D42A27DB-BD31-4B8C-83A1-F6EECF244321}">
                <p14:modId xmlns:p14="http://schemas.microsoft.com/office/powerpoint/2010/main" val="1242101024"/>
              </p:ext>
            </p:extLst>
          </p:nvPr>
        </p:nvGraphicFramePr>
        <p:xfrm>
          <a:off x="531813" y="1060958"/>
          <a:ext cx="8027999" cy="531929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375784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a:stretch>
            <a:fillRect/>
          </a:stretch>
        </p:blipFill>
        <p:spPr bwMode="auto">
          <a:xfrm>
            <a:off x="-1" y="14287"/>
            <a:ext cx="9144001" cy="6875463"/>
          </a:xfrm>
          <a:prstGeom prst="rect">
            <a:avLst/>
          </a:prstGeom>
          <a:noFill/>
          <a:ln w="9525">
            <a:noFill/>
            <a:miter lim="800000"/>
            <a:headEnd/>
            <a:tailEnd/>
          </a:ln>
        </p:spPr>
      </p:pic>
      <p:sp>
        <p:nvSpPr>
          <p:cNvPr id="7" name="TextBox 6"/>
          <p:cNvSpPr txBox="1"/>
          <p:nvPr/>
        </p:nvSpPr>
        <p:spPr>
          <a:xfrm>
            <a:off x="557999" y="635203"/>
            <a:ext cx="8028000" cy="400110"/>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anchor="ctr">
            <a:spAutoFit/>
          </a:bodyPr>
          <a:lstStyle/>
          <a:p>
            <a:pPr algn="ctr">
              <a:defRPr/>
            </a:pPr>
            <a:r>
              <a:rPr lang="en-US" sz="2000" b="1" dirty="0" smtClean="0"/>
              <a:t>Principles and Goals of the NSDP </a:t>
            </a:r>
            <a:endParaRPr lang="en-ZA" sz="2800" b="1" dirty="0"/>
          </a:p>
        </p:txBody>
      </p:sp>
      <p:sp>
        <p:nvSpPr>
          <p:cNvPr id="8196" name="Slide Number Placeholder 7"/>
          <p:cNvSpPr>
            <a:spLocks noGrp="1"/>
          </p:cNvSpPr>
          <p:nvPr>
            <p:ph type="sldNum" sz="quarter" idx="12"/>
          </p:nvPr>
        </p:nvSpPr>
        <p:spPr>
          <a:xfrm>
            <a:off x="6929438" y="6524625"/>
            <a:ext cx="2133600" cy="365125"/>
          </a:xfrm>
          <a:noFill/>
        </p:spPr>
        <p:txBody>
          <a:bodyPr/>
          <a:lstStyle/>
          <a:p>
            <a:fld id="{C647411B-AB77-409F-B9F6-2D0EDA52287E}" type="slidenum">
              <a:rPr lang="en-US" b="1" smtClean="0"/>
              <a:pPr/>
              <a:t>8</a:t>
            </a:fld>
            <a:endParaRPr lang="en-US" b="1" dirty="0" smtClean="0"/>
          </a:p>
        </p:txBody>
      </p:sp>
      <p:sp>
        <p:nvSpPr>
          <p:cNvPr id="8" name="Rectangle 3"/>
          <p:cNvSpPr txBox="1">
            <a:spLocks noChangeArrowheads="1"/>
          </p:cNvSpPr>
          <p:nvPr/>
        </p:nvSpPr>
        <p:spPr bwMode="auto">
          <a:xfrm>
            <a:off x="442913" y="1295400"/>
            <a:ext cx="8064500" cy="5134208"/>
          </a:xfrm>
          <a:prstGeom prst="rect">
            <a:avLst/>
          </a:prstGeom>
          <a:noFill/>
          <a:ln w="9525">
            <a:noFill/>
            <a:miter lim="800000"/>
            <a:headEnd/>
            <a:tailEnd/>
          </a:ln>
        </p:spPr>
        <p:txBody>
          <a:bodyPr/>
          <a:lstStyle/>
          <a:p>
            <a:pPr>
              <a:spcAft>
                <a:spcPts val="600"/>
              </a:spcAft>
            </a:pPr>
            <a:endParaRPr lang="en-ZA" sz="2400" dirty="0"/>
          </a:p>
        </p:txBody>
      </p:sp>
      <p:graphicFrame>
        <p:nvGraphicFramePr>
          <p:cNvPr id="9" name="Content Placeholder 4"/>
          <p:cNvGraphicFramePr>
            <a:graphicFrameLocks noGrp="1"/>
          </p:cNvGraphicFramePr>
          <p:nvPr>
            <p:ph idx="1"/>
            <p:extLst>
              <p:ext uri="{D42A27DB-BD31-4B8C-83A1-F6EECF244321}">
                <p14:modId xmlns:p14="http://schemas.microsoft.com/office/powerpoint/2010/main" val="1895110893"/>
              </p:ext>
            </p:extLst>
          </p:nvPr>
        </p:nvGraphicFramePr>
        <p:xfrm>
          <a:off x="-152400" y="1191886"/>
          <a:ext cx="9448800" cy="51327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9312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875"/>
            <a:ext cx="9144000" cy="687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Rectangle 1"/>
          <p:cNvSpPr>
            <a:spLocks noChangeArrowheads="1"/>
          </p:cNvSpPr>
          <p:nvPr/>
        </p:nvSpPr>
        <p:spPr bwMode="auto">
          <a:xfrm>
            <a:off x="531813" y="1281113"/>
            <a:ext cx="82883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436688" indent="-1436688">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ZA" altLang="en-US" sz="2400" dirty="0">
              <a:cs typeface="Times New Roman" panose="02020603050405020304" pitchFamily="18" charset="0"/>
            </a:endParaRPr>
          </a:p>
        </p:txBody>
      </p:sp>
      <p:sp>
        <p:nvSpPr>
          <p:cNvPr id="8198" name="Slide Number Placeholder 1"/>
          <p:cNvSpPr>
            <a:spLocks noGrp="1"/>
          </p:cNvSpPr>
          <p:nvPr>
            <p:ph type="sldNum" sz="quarter" idx="12"/>
          </p:nvPr>
        </p:nvSpPr>
        <p:spPr>
          <a:xfrm>
            <a:off x="6975475" y="6553200"/>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EA8A2C65-FC9D-4EEE-9E4C-90AFD8C8F7CC}" type="slidenum">
              <a:rPr lang="en-US" altLang="en-US" sz="1400" b="1"/>
              <a:pPr>
                <a:spcBef>
                  <a:spcPct val="0"/>
                </a:spcBef>
                <a:buFontTx/>
                <a:buNone/>
              </a:pPr>
              <a:t>9</a:t>
            </a:fld>
            <a:endParaRPr lang="en-US" altLang="en-US" sz="1400" b="1" dirty="0"/>
          </a:p>
        </p:txBody>
      </p:sp>
      <p:sp>
        <p:nvSpPr>
          <p:cNvPr id="7" name="TextBox 6"/>
          <p:cNvSpPr txBox="1"/>
          <p:nvPr/>
        </p:nvSpPr>
        <p:spPr>
          <a:xfrm>
            <a:off x="558000" y="585363"/>
            <a:ext cx="8028000" cy="523220"/>
          </a:xfrm>
          <a:prstGeom prst="rect">
            <a:avLst/>
          </a:prstGeom>
          <a:solidFill>
            <a:srgbClr val="339933"/>
          </a:solidFill>
          <a:ln>
            <a:solidFill>
              <a:srgbClr val="008E40"/>
            </a:solidFill>
          </a:ln>
        </p:spPr>
        <p:style>
          <a:lnRef idx="2">
            <a:schemeClr val="accent3">
              <a:shade val="50000"/>
            </a:schemeClr>
          </a:lnRef>
          <a:fillRef idx="1">
            <a:schemeClr val="accent3"/>
          </a:fillRef>
          <a:effectRef idx="0">
            <a:schemeClr val="accent3"/>
          </a:effectRef>
          <a:fontRef idx="minor">
            <a:schemeClr val="lt1"/>
          </a:fontRef>
        </p:style>
        <p:txBody>
          <a:bodyPr wrap="square" anchor="ctr">
            <a:spAutoFit/>
          </a:bodyPr>
          <a:lstStyle>
            <a:defPPr>
              <a:defRPr lang="en-US"/>
            </a:defPPr>
            <a:lvl1pPr algn="ctr">
              <a:defRPr sz="2800" b="1">
                <a:latin typeface="+mj-lt"/>
              </a:defRPr>
            </a:lvl1pPr>
          </a:lstStyle>
          <a:p>
            <a:pPr eaLnBrk="1" hangingPunct="1">
              <a:defRPr/>
            </a:pPr>
            <a:r>
              <a:rPr lang="en-US" dirty="0" smtClean="0"/>
              <a:t>Objectives – Building on NSDS III</a:t>
            </a:r>
            <a:endParaRPr lang="en-ZA" dirty="0"/>
          </a:p>
        </p:txBody>
      </p:sp>
      <p:sp>
        <p:nvSpPr>
          <p:cNvPr id="8" name="Content Placeholder 2"/>
          <p:cNvSpPr txBox="1">
            <a:spLocks/>
          </p:cNvSpPr>
          <p:nvPr/>
        </p:nvSpPr>
        <p:spPr bwMode="auto">
          <a:xfrm>
            <a:off x="531813" y="1295400"/>
            <a:ext cx="8054187" cy="51610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spcBef>
                <a:spcPts val="0"/>
              </a:spcBef>
              <a:buNone/>
            </a:pPr>
            <a:endParaRPr lang="en-US" sz="2000" dirty="0"/>
          </a:p>
          <a:p>
            <a:pPr eaLnBrk="1" hangingPunct="1">
              <a:spcBef>
                <a:spcPts val="0"/>
              </a:spcBef>
            </a:pPr>
            <a:endParaRPr lang="en-GB" sz="2000" dirty="0" smtClean="0"/>
          </a:p>
          <a:p>
            <a:pPr eaLnBrk="1" hangingPunct="1">
              <a:spcBef>
                <a:spcPts val="0"/>
              </a:spcBef>
            </a:pPr>
            <a:endParaRPr lang="en-ZA" altLang="en-US" sz="2000" b="1" kern="0" dirty="0" smtClean="0">
              <a:cs typeface="Times New Roman" panose="02020603050405020304" pitchFamily="18" charset="0"/>
            </a:endParaRPr>
          </a:p>
          <a:p>
            <a:pPr marL="0" indent="0" eaLnBrk="1" hangingPunct="1">
              <a:spcBef>
                <a:spcPts val="0"/>
              </a:spcBef>
              <a:buFontTx/>
              <a:buNone/>
            </a:pPr>
            <a:endParaRPr lang="en-ZA" sz="2000" kern="0" dirty="0" smtClean="0">
              <a:cs typeface="Arial" pitchFamily="34" charset="0"/>
            </a:endParaRPr>
          </a:p>
        </p:txBody>
      </p:sp>
      <p:graphicFrame>
        <p:nvGraphicFramePr>
          <p:cNvPr id="4" name="Diagram 3"/>
          <p:cNvGraphicFramePr/>
          <p:nvPr>
            <p:extLst>
              <p:ext uri="{D42A27DB-BD31-4B8C-83A1-F6EECF244321}">
                <p14:modId xmlns:p14="http://schemas.microsoft.com/office/powerpoint/2010/main" val="1625402875"/>
              </p:ext>
            </p:extLst>
          </p:nvPr>
        </p:nvGraphicFramePr>
        <p:xfrm>
          <a:off x="558000" y="1122870"/>
          <a:ext cx="8028000" cy="512553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45912191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B74D1329197340A61CD8749EFCAC95" ma:contentTypeVersion="0" ma:contentTypeDescription="Create a new document." ma:contentTypeScope="" ma:versionID="78ab6c66b5b1997ffa512c2bc67491b2">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C57800A-D8EB-412D-A0A3-4214C20C2980}"/>
</file>

<file path=customXml/itemProps2.xml><?xml version="1.0" encoding="utf-8"?>
<ds:datastoreItem xmlns:ds="http://schemas.openxmlformats.org/officeDocument/2006/customXml" ds:itemID="{E4A9EF7B-00E0-43A8-9813-92F26F5BB7B1}"/>
</file>

<file path=customXml/itemProps3.xml><?xml version="1.0" encoding="utf-8"?>
<ds:datastoreItem xmlns:ds="http://schemas.openxmlformats.org/officeDocument/2006/customXml" ds:itemID="{DB74A490-D3DA-4F5D-B750-13EDB0444394}"/>
</file>

<file path=docProps/app.xml><?xml version="1.0" encoding="utf-8"?>
<Properties xmlns="http://schemas.openxmlformats.org/officeDocument/2006/extended-properties" xmlns:vt="http://schemas.openxmlformats.org/officeDocument/2006/docPropsVTypes">
  <TotalTime>11790</TotalTime>
  <Words>1078</Words>
  <Application>Microsoft Office PowerPoint</Application>
  <PresentationFormat>On-screen Show (4:3)</PresentationFormat>
  <Paragraphs>163</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BASIC EDUCATION</dc:title>
  <dc:creator>Erra.M@dhet.gov.za</dc:creator>
  <cp:lastModifiedBy>Sikaka.W</cp:lastModifiedBy>
  <cp:revision>523</cp:revision>
  <cp:lastPrinted>2018-01-22T11:28:28Z</cp:lastPrinted>
  <dcterms:created xsi:type="dcterms:W3CDTF">2010-10-01T19:49:50Z</dcterms:created>
  <dcterms:modified xsi:type="dcterms:W3CDTF">2018-02-15T04:56:51Z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0x0101007BB74D1329197340A61CD8749EFCAC95</vt:lpwstr>
  </property>
</Properties>
</file>