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3" r:id="rId4"/>
    <p:sldId id="268" r:id="rId5"/>
    <p:sldId id="269" r:id="rId6"/>
    <p:sldId id="270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A858"/>
    <a:srgbClr val="CC8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3" autoAdjust="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DDD12-FD06-4B6A-968D-4BD51D9D8B0F}" type="datetimeFigureOut">
              <a:rPr lang="en-ZA" smtClean="0"/>
              <a:t>2018/10/12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90AAD-0A09-4B2C-A842-921E8A2C17E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023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153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581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54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305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Rectangle 6"/>
          <p:cNvSpPr/>
          <p:nvPr userDrawn="1"/>
        </p:nvSpPr>
        <p:spPr>
          <a:xfrm>
            <a:off x="7848600" y="5334000"/>
            <a:ext cx="1143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931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7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27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120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90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30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90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30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8819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976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171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372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989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28600" y="6477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LEADERS IN CLOSING THE SKILLS GAP</a:t>
            </a:r>
            <a:endParaRPr lang="en-ZA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MERSETA-LOGO-CMYK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467600" y="228600"/>
            <a:ext cx="1371600" cy="13716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304800" y="17526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62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ZapfHumnst B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400" dirty="0"/>
              <a:t>New Tyre Chamber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ZA" sz="2400" b="1" dirty="0"/>
              <a:t>How do we support the </a:t>
            </a:r>
            <a:r>
              <a:rPr lang="en-ZA" sz="2400" b="1" dirty="0" err="1"/>
              <a:t>merSETA</a:t>
            </a:r>
            <a:r>
              <a:rPr lang="en-ZA" sz="2400" b="1" dirty="0"/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ZA" sz="2400" b="1" dirty="0"/>
              <a:t>Strategic </a:t>
            </a:r>
            <a:r>
              <a:rPr lang="x-none" sz="2400" b="1" dirty="0"/>
              <a:t>Plan (SP) + Annual Performance Plan (APP) and Sector Skills Plan (SSP) </a:t>
            </a:r>
            <a:endParaRPr lang="en-US" sz="2400" dirty="0"/>
          </a:p>
          <a:p>
            <a:pPr marL="0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52908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8" y="152400"/>
            <a:ext cx="8229600" cy="1371600"/>
          </a:xfrm>
        </p:spPr>
        <p:txBody>
          <a:bodyPr>
            <a:noAutofit/>
          </a:bodyPr>
          <a:lstStyle/>
          <a:p>
            <a:pPr algn="l"/>
            <a:r>
              <a:rPr lang="x-none" sz="1800" b="1" dirty="0"/>
              <a:t>Based on Chamber terms of reference and responsibilities  what </a:t>
            </a:r>
            <a:br>
              <a:rPr lang="en-US" sz="1800" b="1" dirty="0"/>
            </a:br>
            <a:r>
              <a:rPr lang="x-none" sz="1800" b="1" dirty="0"/>
              <a:t>future research and innovation project/s should be planned by your Chamber for 2019 – 2020 in support of merSETA SP</a:t>
            </a:r>
            <a:r>
              <a:rPr lang="en-US" sz="1800" b="1" dirty="0"/>
              <a:t>,</a:t>
            </a:r>
            <a:r>
              <a:rPr lang="x-none" sz="1800" b="1" dirty="0"/>
              <a:t> APP and SSP</a:t>
            </a:r>
            <a:br>
              <a:rPr lang="en-US" sz="1800" dirty="0"/>
            </a:br>
            <a:endParaRPr lang="en-ZA" sz="1800" dirty="0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Research work projects addressing future career pathing within tyre manufacturing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Requirements for smart technology  – unpack future skills&amp; competencies for the future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How do we transition from the current organization to future organization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Transforming the industry in terms of gender, creating new opportunities and automation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Impact of import products and various tyre sizes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3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2" y="228600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ZA" sz="1800" b="1" dirty="0"/>
              <a:t>What new education and training needs has your Chamber </a:t>
            </a:r>
            <a:br>
              <a:rPr lang="en-ZA" sz="1800" b="1" dirty="0"/>
            </a:br>
            <a:r>
              <a:rPr lang="en-ZA" sz="1800" b="1" dirty="0"/>
              <a:t>Committee identified or intending for future industry skills needs.</a:t>
            </a:r>
            <a:endParaRPr lang="en-ZA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Cross functional training – multiskilling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First line maintenance  training for operators 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Implication of IATF requirement – stringent quality requirements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Lean manufacturing and quality control – unpacking the competencies and skills requirement </a:t>
            </a:r>
            <a:endParaRPr lang="en-US" sz="2000" dirty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Train for lasting careers (up-skilling) -  despite mechanization and age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Agility and predictability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2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020762"/>
          </a:xfrm>
        </p:spPr>
        <p:txBody>
          <a:bodyPr>
            <a:noAutofit/>
          </a:bodyPr>
          <a:lstStyle/>
          <a:p>
            <a:pPr algn="l"/>
            <a:r>
              <a:rPr lang="x-none" sz="1800" b="1" dirty="0"/>
              <a:t>What role can merSETA play as an intermediary body to assist in addressing your sector and subsectors skills needs  </a:t>
            </a:r>
            <a:br>
              <a:rPr lang="en-US" sz="1800" dirty="0"/>
            </a:br>
            <a:endParaRPr lang="en-Z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973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ZA" dirty="0"/>
          </a:p>
          <a:p>
            <a:pPr marL="457200" lvl="1" indent="0">
              <a:buNone/>
            </a:pPr>
            <a:endParaRPr lang="en-ZA" dirty="0"/>
          </a:p>
          <a:p>
            <a:pPr lvl="1"/>
            <a:endParaRPr lang="en-ZA" dirty="0"/>
          </a:p>
          <a:p>
            <a:pPr marL="457200" lvl="1" indent="0">
              <a:buNone/>
            </a:pPr>
            <a:endParaRPr lang="en-ZA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0272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/>
            </a:pPr>
            <a:r>
              <a:rPr lang="en-US" dirty="0"/>
              <a:t>Funding - alignment of funding with delivery, bursaries etc. 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Qualifications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Been agile in the development, accreditation and implementation  of tyre &amp; rubber technology  qualifications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Curriculum  for tyre manufacturing should form part of TVET learning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Introduce qualifications catering the industry need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User friendly system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Facilitate partnerships with other government and other key stakeholders (TVETs)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0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020762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What education and skills needs  does your Chamber Committee need</a:t>
            </a:r>
            <a:br>
              <a:rPr lang="en-US" sz="1800" b="1" dirty="0"/>
            </a:br>
            <a:r>
              <a:rPr lang="en-US" sz="1800" b="1" dirty="0"/>
              <a:t>to fulfill Chamber committee responsibilities and mandate as </a:t>
            </a:r>
            <a:br>
              <a:rPr lang="en-US" sz="1800" b="1" dirty="0"/>
            </a:br>
            <a:r>
              <a:rPr lang="en-US" sz="1800" b="1" dirty="0"/>
              <a:t>outlined in the Chamber Committee terms of reference </a:t>
            </a:r>
            <a:br>
              <a:rPr lang="en-US" sz="1800" dirty="0"/>
            </a:br>
            <a:endParaRPr lang="en-ZA" sz="18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Clear understanding and practical workshop on NSDMS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Better understanding of how funding work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Operational guide for registering for various qualifications and responsibilities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Assistance to ensure that we have a robust and actionable annual chamber work plan – guide from snr leadership from </a:t>
            </a:r>
            <a:r>
              <a:rPr lang="en-US" dirty="0" err="1"/>
              <a:t>merSeta</a:t>
            </a:r>
            <a:r>
              <a:rPr lang="en-US" dirty="0"/>
              <a:t> will be beneficial </a:t>
            </a:r>
          </a:p>
        </p:txBody>
      </p:sp>
    </p:spTree>
    <p:extLst>
      <p:ext uri="{BB962C8B-B14F-4D97-AF65-F5344CB8AC3E}">
        <p14:creationId xmlns:p14="http://schemas.microsoft.com/office/powerpoint/2010/main" val="173177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020762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What education and skills needs  does your Chamber Committee need</a:t>
            </a:r>
            <a:br>
              <a:rPr lang="en-US" sz="1800" b="1" dirty="0"/>
            </a:br>
            <a:r>
              <a:rPr lang="en-US" sz="1800" b="1" dirty="0"/>
              <a:t>to fulfill Chamber committee responsibilities and mandate as </a:t>
            </a:r>
            <a:br>
              <a:rPr lang="en-US" sz="1800" b="1" dirty="0"/>
            </a:br>
            <a:r>
              <a:rPr lang="en-US" sz="1800" b="1" dirty="0"/>
              <a:t>outlined in the Chamber Committee terms of reference </a:t>
            </a:r>
            <a:br>
              <a:rPr lang="en-US" sz="1800" dirty="0"/>
            </a:br>
            <a:endParaRPr lang="en-ZA" sz="18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Clear understanding and practical workshop on NSDMS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Better understanding of how funding work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Operational guide for registering for various qualifications and responsibilities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Assistance to ensure that we have a robust and actionable annual chamber work plan – guide from snr leadership from </a:t>
            </a:r>
            <a:r>
              <a:rPr lang="en-US" dirty="0" err="1"/>
              <a:t>merSeta</a:t>
            </a:r>
            <a:r>
              <a:rPr lang="en-US" dirty="0"/>
              <a:t> will be beneficial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852" y="-574877"/>
            <a:ext cx="9281852" cy="743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77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B74D1329197340A61CD8749EFCAC95" ma:contentTypeVersion="0" ma:contentTypeDescription="Create a new document." ma:contentTypeScope="" ma:versionID="78ab6c66b5b1997ffa512c2bc67491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1A34D1-4AF1-4901-8EEE-84BB56139F90}"/>
</file>

<file path=customXml/itemProps2.xml><?xml version="1.0" encoding="utf-8"?>
<ds:datastoreItem xmlns:ds="http://schemas.openxmlformats.org/officeDocument/2006/customXml" ds:itemID="{643AEA84-5A75-4FB9-A326-97E093966372}"/>
</file>

<file path=customXml/itemProps3.xml><?xml version="1.0" encoding="utf-8"?>
<ds:datastoreItem xmlns:ds="http://schemas.openxmlformats.org/officeDocument/2006/customXml" ds:itemID="{C667340C-E4E0-4F57-AE4E-3407EDCB3B93}"/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336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ZapfHumnst BT</vt:lpstr>
      <vt:lpstr>Office Theme</vt:lpstr>
      <vt:lpstr>New Tyre Chamber</vt:lpstr>
      <vt:lpstr>Based on Chamber terms of reference and responsibilities  what  future research and innovation project/s should be planned by your Chamber for 2019 – 2020 in support of merSETA SP, APP and SSP </vt:lpstr>
      <vt:lpstr>What new education and training needs has your Chamber  Committee identified or intending for future industry skills needs.</vt:lpstr>
      <vt:lpstr>What role can merSETA play as an intermediary body to assist in addressing your sector and subsectors skills needs   </vt:lpstr>
      <vt:lpstr>What education and skills needs  does your Chamber Committee need to fulfill Chamber committee responsibilities and mandate as  outlined in the Chamber Committee terms of reference  </vt:lpstr>
      <vt:lpstr>What education and skills needs  does your Chamber Committee need to fulfill Chamber committee responsibilities and mandate as  outlined in the Chamber Committee terms of reference  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Terrance Percy Mokgosi</dc:creator>
  <cp:lastModifiedBy>Neil Rademan</cp:lastModifiedBy>
  <cp:revision>92</cp:revision>
  <cp:lastPrinted>2018-08-31T07:09:24Z</cp:lastPrinted>
  <dcterms:created xsi:type="dcterms:W3CDTF">2015-09-15T08:49:30Z</dcterms:created>
  <dcterms:modified xsi:type="dcterms:W3CDTF">2018-10-12T07:32:38Z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0x0101007BB74D1329197340A61CD8749EFCAC95</vt:lpwstr>
  </property>
</Properties>
</file>