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rawing3.xml" ContentType="application/vnd.ms-office.drawingml.diagramDrawing+xml"/>
  <Override PartName="/ppt/theme/theme2.xml" ContentType="application/vnd.openxmlformats-officedocument.theme+xml"/>
  <Override PartName="/ppt/diagrams/colors3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3.xml" ContentType="application/vnd.openxmlformats-officedocument.drawingml.diagramStyle+xml"/>
  <Override PartName="/ppt/diagrams/drawing2.xml" ContentType="application/vnd.ms-office.drawingml.diagramDrawing+xml"/>
  <Override PartName="/ppt/diagrams/quickStyle1.xml" ContentType="application/vnd.openxmlformats-officedocument.drawingml.diagramStyle+xml"/>
  <Override PartName="/ppt/diagrams/layout3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layout2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quickStyle2.xml" ContentType="application/vnd.openxmlformats-officedocument.drawingml.diagram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1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D3A858"/>
    <a:srgbClr val="CC8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504" autoAdjust="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63646-BE74-4C43-B6AA-90093A738B9F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99803562-C2B7-48FB-B278-F3A09577612B}">
      <dgm:prSet phldrT="[Text]"/>
      <dgm:spPr>
        <a:solidFill>
          <a:schemeClr val="bg2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A skilled  and capable workplace  for manufacturing sector-current, emerging and future occupations and skills </a:t>
          </a:r>
          <a:endParaRPr lang="en-ZA" dirty="0">
            <a:solidFill>
              <a:schemeClr val="tx1"/>
            </a:solidFill>
          </a:endParaRPr>
        </a:p>
      </dgm:t>
    </dgm:pt>
    <dgm:pt modelId="{C1F2D6B0-9673-476E-AEBD-5A4208908E44}" type="parTrans" cxnId="{9F7DEE07-6DB2-46BC-81FE-C929072BBD6A}">
      <dgm:prSet/>
      <dgm:spPr/>
      <dgm:t>
        <a:bodyPr/>
        <a:lstStyle/>
        <a:p>
          <a:endParaRPr lang="en-ZA"/>
        </a:p>
      </dgm:t>
    </dgm:pt>
    <dgm:pt modelId="{C3CCE2E5-5F21-434E-9D30-63AD0C56E20B}" type="sibTrans" cxnId="{9F7DEE07-6DB2-46BC-81FE-C929072BBD6A}">
      <dgm:prSet/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ZA"/>
        </a:p>
      </dgm:t>
    </dgm:pt>
    <dgm:pt modelId="{1AF49EBF-F1ED-4368-9A7F-7C25D76A9ADB}">
      <dgm:prSet phldrT="[Text]"/>
      <dgm:spPr>
        <a:solidFill>
          <a:schemeClr val="bg2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Increase functional efficacy of good governance and deployment and management  of resources </a:t>
          </a:r>
          <a:endParaRPr lang="en-ZA" dirty="0">
            <a:solidFill>
              <a:schemeClr val="tx1"/>
            </a:solidFill>
          </a:endParaRPr>
        </a:p>
      </dgm:t>
    </dgm:pt>
    <dgm:pt modelId="{CCF731C7-1EF0-432E-A318-CEDF084E2A0F}" type="parTrans" cxnId="{79FC93CF-BA40-4B4A-BD19-3D0D85D19FD2}">
      <dgm:prSet/>
      <dgm:spPr/>
      <dgm:t>
        <a:bodyPr/>
        <a:lstStyle/>
        <a:p>
          <a:endParaRPr lang="en-ZA"/>
        </a:p>
      </dgm:t>
    </dgm:pt>
    <dgm:pt modelId="{B5A08DC8-5321-4BF3-9AD0-0F11082F5EE2}" type="sibTrans" cxnId="{79FC93CF-BA40-4B4A-BD19-3D0D85D19FD2}">
      <dgm:prSet/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ZA"/>
        </a:p>
      </dgm:t>
    </dgm:pt>
    <dgm:pt modelId="{E572D0C7-BC13-49E3-8384-16BF7A2AD855}">
      <dgm:prSet phldrT="[Text]"/>
      <dgm:spPr>
        <a:solidFill>
          <a:schemeClr val="bg2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Improved responsiveness of research to the transformation and transitional needs of the  sector</a:t>
          </a:r>
          <a:endParaRPr lang="en-ZA" dirty="0">
            <a:solidFill>
              <a:schemeClr val="tx1"/>
            </a:solidFill>
          </a:endParaRPr>
        </a:p>
      </dgm:t>
    </dgm:pt>
    <dgm:pt modelId="{DDCB7B69-F18A-4268-8775-10A76D4FF8E0}" type="parTrans" cxnId="{5985F3D5-76B6-41DF-A82F-F2972B586A59}">
      <dgm:prSet/>
      <dgm:spPr/>
      <dgm:t>
        <a:bodyPr/>
        <a:lstStyle/>
        <a:p>
          <a:endParaRPr lang="en-ZA"/>
        </a:p>
      </dgm:t>
    </dgm:pt>
    <dgm:pt modelId="{62220A56-3919-45A4-AA46-8766EA6ED602}" type="sibTrans" cxnId="{5985F3D5-76B6-41DF-A82F-F2972B586A59}">
      <dgm:prSet/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ZA"/>
        </a:p>
      </dgm:t>
    </dgm:pt>
    <dgm:pt modelId="{81D3D50F-3F9E-488E-8D30-656F9DABC583}" type="pres">
      <dgm:prSet presAssocID="{85563646-BE74-4C43-B6AA-90093A738B9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275B8D1-9DE4-4D88-9FBF-84DBC89574B3}" type="pres">
      <dgm:prSet presAssocID="{99803562-C2B7-48FB-B278-F3A09577612B}" presName="gear1" presStyleLbl="node1" presStyleIdx="0" presStyleCnt="3" custLinFactNeighborX="9091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14CBB8E-47BA-4FB7-9270-83CAF48BD410}" type="pres">
      <dgm:prSet presAssocID="{99803562-C2B7-48FB-B278-F3A09577612B}" presName="gear1srcNode" presStyleLbl="node1" presStyleIdx="0" presStyleCnt="3"/>
      <dgm:spPr/>
      <dgm:t>
        <a:bodyPr/>
        <a:lstStyle/>
        <a:p>
          <a:endParaRPr lang="en-ZA"/>
        </a:p>
      </dgm:t>
    </dgm:pt>
    <dgm:pt modelId="{8691BEE2-4E61-4280-B26A-A74E85BB4991}" type="pres">
      <dgm:prSet presAssocID="{99803562-C2B7-48FB-B278-F3A09577612B}" presName="gear1dstNode" presStyleLbl="node1" presStyleIdx="0" presStyleCnt="3"/>
      <dgm:spPr/>
      <dgm:t>
        <a:bodyPr/>
        <a:lstStyle/>
        <a:p>
          <a:endParaRPr lang="en-ZA"/>
        </a:p>
      </dgm:t>
    </dgm:pt>
    <dgm:pt modelId="{3A33E6A4-5030-414F-B248-DB405996C136}" type="pres">
      <dgm:prSet presAssocID="{1AF49EBF-F1ED-4368-9A7F-7C25D76A9AD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003AB42-8F12-42E7-A9CA-36320409A419}" type="pres">
      <dgm:prSet presAssocID="{1AF49EBF-F1ED-4368-9A7F-7C25D76A9ADB}" presName="gear2srcNode" presStyleLbl="node1" presStyleIdx="1" presStyleCnt="3"/>
      <dgm:spPr/>
      <dgm:t>
        <a:bodyPr/>
        <a:lstStyle/>
        <a:p>
          <a:endParaRPr lang="en-ZA"/>
        </a:p>
      </dgm:t>
    </dgm:pt>
    <dgm:pt modelId="{8528BE3D-5E1B-4AC4-957A-318FD8DE2700}" type="pres">
      <dgm:prSet presAssocID="{1AF49EBF-F1ED-4368-9A7F-7C25D76A9ADB}" presName="gear2dstNode" presStyleLbl="node1" presStyleIdx="1" presStyleCnt="3"/>
      <dgm:spPr/>
      <dgm:t>
        <a:bodyPr/>
        <a:lstStyle/>
        <a:p>
          <a:endParaRPr lang="en-ZA"/>
        </a:p>
      </dgm:t>
    </dgm:pt>
    <dgm:pt modelId="{6ABDB5DA-75A6-44E6-A366-0C0FE79B3398}" type="pres">
      <dgm:prSet presAssocID="{E572D0C7-BC13-49E3-8384-16BF7A2AD855}" presName="gear3" presStyleLbl="node1" presStyleIdx="2" presStyleCnt="3"/>
      <dgm:spPr/>
      <dgm:t>
        <a:bodyPr/>
        <a:lstStyle/>
        <a:p>
          <a:endParaRPr lang="en-ZA"/>
        </a:p>
      </dgm:t>
    </dgm:pt>
    <dgm:pt modelId="{E1C25310-173E-42D1-AFD5-80FFC30E1514}" type="pres">
      <dgm:prSet presAssocID="{E572D0C7-BC13-49E3-8384-16BF7A2AD85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CC90160-CCEF-4213-A9A1-C76673B0257F}" type="pres">
      <dgm:prSet presAssocID="{E572D0C7-BC13-49E3-8384-16BF7A2AD855}" presName="gear3srcNode" presStyleLbl="node1" presStyleIdx="2" presStyleCnt="3"/>
      <dgm:spPr/>
      <dgm:t>
        <a:bodyPr/>
        <a:lstStyle/>
        <a:p>
          <a:endParaRPr lang="en-ZA"/>
        </a:p>
      </dgm:t>
    </dgm:pt>
    <dgm:pt modelId="{917FE1A3-799A-48E7-9CE3-07CD86A42ED0}" type="pres">
      <dgm:prSet presAssocID="{E572D0C7-BC13-49E3-8384-16BF7A2AD855}" presName="gear3dstNode" presStyleLbl="node1" presStyleIdx="2" presStyleCnt="3"/>
      <dgm:spPr/>
      <dgm:t>
        <a:bodyPr/>
        <a:lstStyle/>
        <a:p>
          <a:endParaRPr lang="en-ZA"/>
        </a:p>
      </dgm:t>
    </dgm:pt>
    <dgm:pt modelId="{828A81FC-4EB3-4C93-8479-BF5FBF7E27EF}" type="pres">
      <dgm:prSet presAssocID="{C3CCE2E5-5F21-434E-9D30-63AD0C56E20B}" presName="connector1" presStyleLbl="sibTrans2D1" presStyleIdx="0" presStyleCnt="3"/>
      <dgm:spPr/>
      <dgm:t>
        <a:bodyPr/>
        <a:lstStyle/>
        <a:p>
          <a:endParaRPr lang="en-ZA"/>
        </a:p>
      </dgm:t>
    </dgm:pt>
    <dgm:pt modelId="{CAC430B8-AC1F-4204-B092-7E2BDA37BCA5}" type="pres">
      <dgm:prSet presAssocID="{B5A08DC8-5321-4BF3-9AD0-0F11082F5EE2}" presName="connector2" presStyleLbl="sibTrans2D1" presStyleIdx="1" presStyleCnt="3"/>
      <dgm:spPr/>
      <dgm:t>
        <a:bodyPr/>
        <a:lstStyle/>
        <a:p>
          <a:endParaRPr lang="en-ZA"/>
        </a:p>
      </dgm:t>
    </dgm:pt>
    <dgm:pt modelId="{510BF058-F253-46D2-AB33-C5D7164ECBF5}" type="pres">
      <dgm:prSet presAssocID="{62220A56-3919-45A4-AA46-8766EA6ED602}" presName="connector3" presStyleLbl="sibTrans2D1" presStyleIdx="2" presStyleCnt="3"/>
      <dgm:spPr/>
      <dgm:t>
        <a:bodyPr/>
        <a:lstStyle/>
        <a:p>
          <a:endParaRPr lang="en-ZA"/>
        </a:p>
      </dgm:t>
    </dgm:pt>
  </dgm:ptLst>
  <dgm:cxnLst>
    <dgm:cxn modelId="{BB10367C-1D74-47D9-9BC3-E78BA5E9C415}" type="presOf" srcId="{1AF49EBF-F1ED-4368-9A7F-7C25D76A9ADB}" destId="{3A33E6A4-5030-414F-B248-DB405996C136}" srcOrd="0" destOrd="0" presId="urn:microsoft.com/office/officeart/2005/8/layout/gear1"/>
    <dgm:cxn modelId="{2D5B9B8C-8A54-4D9D-81CA-FB47BD1230D0}" type="presOf" srcId="{1AF49EBF-F1ED-4368-9A7F-7C25D76A9ADB}" destId="{3003AB42-8F12-42E7-A9CA-36320409A419}" srcOrd="1" destOrd="0" presId="urn:microsoft.com/office/officeart/2005/8/layout/gear1"/>
    <dgm:cxn modelId="{ED465FDD-6A95-40F4-93F4-0386C5A08240}" type="presOf" srcId="{E572D0C7-BC13-49E3-8384-16BF7A2AD855}" destId="{E1C25310-173E-42D1-AFD5-80FFC30E1514}" srcOrd="1" destOrd="0" presId="urn:microsoft.com/office/officeart/2005/8/layout/gear1"/>
    <dgm:cxn modelId="{9F7DEE07-6DB2-46BC-81FE-C929072BBD6A}" srcId="{85563646-BE74-4C43-B6AA-90093A738B9F}" destId="{99803562-C2B7-48FB-B278-F3A09577612B}" srcOrd="0" destOrd="0" parTransId="{C1F2D6B0-9673-476E-AEBD-5A4208908E44}" sibTransId="{C3CCE2E5-5F21-434E-9D30-63AD0C56E20B}"/>
    <dgm:cxn modelId="{10AAA32B-4DA2-4D81-9223-4FD601B72B33}" type="presOf" srcId="{E572D0C7-BC13-49E3-8384-16BF7A2AD855}" destId="{6ABDB5DA-75A6-44E6-A366-0C0FE79B3398}" srcOrd="0" destOrd="0" presId="urn:microsoft.com/office/officeart/2005/8/layout/gear1"/>
    <dgm:cxn modelId="{AAC4A73E-23B2-42B9-86F0-9F17EF2D5995}" type="presOf" srcId="{E572D0C7-BC13-49E3-8384-16BF7A2AD855}" destId="{917FE1A3-799A-48E7-9CE3-07CD86A42ED0}" srcOrd="3" destOrd="0" presId="urn:microsoft.com/office/officeart/2005/8/layout/gear1"/>
    <dgm:cxn modelId="{AAC68953-6A7A-4D36-BF7E-4624C88C0EC6}" type="presOf" srcId="{99803562-C2B7-48FB-B278-F3A09577612B}" destId="{114CBB8E-47BA-4FB7-9270-83CAF48BD410}" srcOrd="1" destOrd="0" presId="urn:microsoft.com/office/officeart/2005/8/layout/gear1"/>
    <dgm:cxn modelId="{664BF449-D3B7-4264-8EBE-EE7171D91E30}" type="presOf" srcId="{99803562-C2B7-48FB-B278-F3A09577612B}" destId="{8691BEE2-4E61-4280-B26A-A74E85BB4991}" srcOrd="2" destOrd="0" presId="urn:microsoft.com/office/officeart/2005/8/layout/gear1"/>
    <dgm:cxn modelId="{C0022C2C-1530-4B23-998B-C68EB54FCEE2}" type="presOf" srcId="{1AF49EBF-F1ED-4368-9A7F-7C25D76A9ADB}" destId="{8528BE3D-5E1B-4AC4-957A-318FD8DE2700}" srcOrd="2" destOrd="0" presId="urn:microsoft.com/office/officeart/2005/8/layout/gear1"/>
    <dgm:cxn modelId="{5985F3D5-76B6-41DF-A82F-F2972B586A59}" srcId="{85563646-BE74-4C43-B6AA-90093A738B9F}" destId="{E572D0C7-BC13-49E3-8384-16BF7A2AD855}" srcOrd="2" destOrd="0" parTransId="{DDCB7B69-F18A-4268-8775-10A76D4FF8E0}" sibTransId="{62220A56-3919-45A4-AA46-8766EA6ED602}"/>
    <dgm:cxn modelId="{5E9B7056-604F-45F1-9272-763118106469}" type="presOf" srcId="{B5A08DC8-5321-4BF3-9AD0-0F11082F5EE2}" destId="{CAC430B8-AC1F-4204-B092-7E2BDA37BCA5}" srcOrd="0" destOrd="0" presId="urn:microsoft.com/office/officeart/2005/8/layout/gear1"/>
    <dgm:cxn modelId="{84B3332C-AA11-4769-983C-240EA0C4ABB3}" type="presOf" srcId="{62220A56-3919-45A4-AA46-8766EA6ED602}" destId="{510BF058-F253-46D2-AB33-C5D7164ECBF5}" srcOrd="0" destOrd="0" presId="urn:microsoft.com/office/officeart/2005/8/layout/gear1"/>
    <dgm:cxn modelId="{3CBBDC76-349E-4A72-B4BD-8A0F5E780A1E}" type="presOf" srcId="{99803562-C2B7-48FB-B278-F3A09577612B}" destId="{6275B8D1-9DE4-4D88-9FBF-84DBC89574B3}" srcOrd="0" destOrd="0" presId="urn:microsoft.com/office/officeart/2005/8/layout/gear1"/>
    <dgm:cxn modelId="{FFAC1F9C-D495-4356-A8D7-9C67C9F8D1FB}" type="presOf" srcId="{E572D0C7-BC13-49E3-8384-16BF7A2AD855}" destId="{4CC90160-CCEF-4213-A9A1-C76673B0257F}" srcOrd="2" destOrd="0" presId="urn:microsoft.com/office/officeart/2005/8/layout/gear1"/>
    <dgm:cxn modelId="{1D59BFA3-14D7-4346-A5A4-257D0B2342FB}" type="presOf" srcId="{C3CCE2E5-5F21-434E-9D30-63AD0C56E20B}" destId="{828A81FC-4EB3-4C93-8479-BF5FBF7E27EF}" srcOrd="0" destOrd="0" presId="urn:microsoft.com/office/officeart/2005/8/layout/gear1"/>
    <dgm:cxn modelId="{79FC93CF-BA40-4B4A-BD19-3D0D85D19FD2}" srcId="{85563646-BE74-4C43-B6AA-90093A738B9F}" destId="{1AF49EBF-F1ED-4368-9A7F-7C25D76A9ADB}" srcOrd="1" destOrd="0" parTransId="{CCF731C7-1EF0-432E-A318-CEDF084E2A0F}" sibTransId="{B5A08DC8-5321-4BF3-9AD0-0F11082F5EE2}"/>
    <dgm:cxn modelId="{3DB846E9-CB66-4B1C-B635-E6FA2E4845A3}" type="presOf" srcId="{85563646-BE74-4C43-B6AA-90093A738B9F}" destId="{81D3D50F-3F9E-488E-8D30-656F9DABC583}" srcOrd="0" destOrd="0" presId="urn:microsoft.com/office/officeart/2005/8/layout/gear1"/>
    <dgm:cxn modelId="{417F518F-0AFF-4A05-B563-B6C9C38E9EDA}" type="presParOf" srcId="{81D3D50F-3F9E-488E-8D30-656F9DABC583}" destId="{6275B8D1-9DE4-4D88-9FBF-84DBC89574B3}" srcOrd="0" destOrd="0" presId="urn:microsoft.com/office/officeart/2005/8/layout/gear1"/>
    <dgm:cxn modelId="{1811B79A-E8C4-4676-9343-42CA22F50B9C}" type="presParOf" srcId="{81D3D50F-3F9E-488E-8D30-656F9DABC583}" destId="{114CBB8E-47BA-4FB7-9270-83CAF48BD410}" srcOrd="1" destOrd="0" presId="urn:microsoft.com/office/officeart/2005/8/layout/gear1"/>
    <dgm:cxn modelId="{A46CEFBC-345A-4654-BAF9-0FC6746A7993}" type="presParOf" srcId="{81D3D50F-3F9E-488E-8D30-656F9DABC583}" destId="{8691BEE2-4E61-4280-B26A-A74E85BB4991}" srcOrd="2" destOrd="0" presId="urn:microsoft.com/office/officeart/2005/8/layout/gear1"/>
    <dgm:cxn modelId="{7C280AE2-F53B-4F74-B60E-81B65F37AB5C}" type="presParOf" srcId="{81D3D50F-3F9E-488E-8D30-656F9DABC583}" destId="{3A33E6A4-5030-414F-B248-DB405996C136}" srcOrd="3" destOrd="0" presId="urn:microsoft.com/office/officeart/2005/8/layout/gear1"/>
    <dgm:cxn modelId="{155FBDE2-68BD-4499-8973-63D90C55B2E9}" type="presParOf" srcId="{81D3D50F-3F9E-488E-8D30-656F9DABC583}" destId="{3003AB42-8F12-42E7-A9CA-36320409A419}" srcOrd="4" destOrd="0" presId="urn:microsoft.com/office/officeart/2005/8/layout/gear1"/>
    <dgm:cxn modelId="{56FB132E-0037-4314-9417-51A668B7F751}" type="presParOf" srcId="{81D3D50F-3F9E-488E-8D30-656F9DABC583}" destId="{8528BE3D-5E1B-4AC4-957A-318FD8DE2700}" srcOrd="5" destOrd="0" presId="urn:microsoft.com/office/officeart/2005/8/layout/gear1"/>
    <dgm:cxn modelId="{012AD5C9-2B4B-48FC-962B-97406A463CB8}" type="presParOf" srcId="{81D3D50F-3F9E-488E-8D30-656F9DABC583}" destId="{6ABDB5DA-75A6-44E6-A366-0C0FE79B3398}" srcOrd="6" destOrd="0" presId="urn:microsoft.com/office/officeart/2005/8/layout/gear1"/>
    <dgm:cxn modelId="{F3834BA6-996C-4E23-9866-24EF27E35C0F}" type="presParOf" srcId="{81D3D50F-3F9E-488E-8D30-656F9DABC583}" destId="{E1C25310-173E-42D1-AFD5-80FFC30E1514}" srcOrd="7" destOrd="0" presId="urn:microsoft.com/office/officeart/2005/8/layout/gear1"/>
    <dgm:cxn modelId="{4E25A06C-EF26-48F1-945C-063AC4E27837}" type="presParOf" srcId="{81D3D50F-3F9E-488E-8D30-656F9DABC583}" destId="{4CC90160-CCEF-4213-A9A1-C76673B0257F}" srcOrd="8" destOrd="0" presId="urn:microsoft.com/office/officeart/2005/8/layout/gear1"/>
    <dgm:cxn modelId="{B31131DA-DC35-4684-AE7A-AA078DBF2108}" type="presParOf" srcId="{81D3D50F-3F9E-488E-8D30-656F9DABC583}" destId="{917FE1A3-799A-48E7-9CE3-07CD86A42ED0}" srcOrd="9" destOrd="0" presId="urn:microsoft.com/office/officeart/2005/8/layout/gear1"/>
    <dgm:cxn modelId="{C07BE057-E17C-4D36-B9A0-7413F8E3DC57}" type="presParOf" srcId="{81D3D50F-3F9E-488E-8D30-656F9DABC583}" destId="{828A81FC-4EB3-4C93-8479-BF5FBF7E27EF}" srcOrd="10" destOrd="0" presId="urn:microsoft.com/office/officeart/2005/8/layout/gear1"/>
    <dgm:cxn modelId="{B7291A75-3591-4085-9443-CA27DC64EF57}" type="presParOf" srcId="{81D3D50F-3F9E-488E-8D30-656F9DABC583}" destId="{CAC430B8-AC1F-4204-B092-7E2BDA37BCA5}" srcOrd="11" destOrd="0" presId="urn:microsoft.com/office/officeart/2005/8/layout/gear1"/>
    <dgm:cxn modelId="{1E92DA02-A240-4A46-8848-6B3A65CB7EFC}" type="presParOf" srcId="{81D3D50F-3F9E-488E-8D30-656F9DABC583}" destId="{510BF058-F253-46D2-AB33-C5D7164ECBF5}" srcOrd="12" destOrd="0" presId="urn:microsoft.com/office/officeart/2005/8/layout/gear1"/>
  </dgm:cxnLst>
  <dgm:bg>
    <a:solidFill>
      <a:schemeClr val="bg2">
        <a:lumMod val="9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E99B03-A1D5-4B9B-AF04-9E11764B6B66}" type="doc">
      <dgm:prSet loTypeId="urn:microsoft.com/office/officeart/2005/8/layout/radial3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ZA"/>
        </a:p>
      </dgm:t>
    </dgm:pt>
    <dgm:pt modelId="{2DB9FDA5-51AE-41BC-B5C2-A2972B0E0266}">
      <dgm:prSet phldrT="[Text]"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2000" dirty="0" smtClean="0">
              <a:ln>
                <a:noFill/>
              </a:ln>
              <a:solidFill>
                <a:schemeClr val="tx1"/>
              </a:solidFill>
            </a:rPr>
            <a:t>National Development Plan (NDP)</a:t>
          </a:r>
        </a:p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-Workers-</a:t>
          </a:r>
        </a:p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-Employers-</a:t>
          </a:r>
        </a:p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-Youth-</a:t>
          </a:r>
        </a:p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-Women-</a:t>
          </a:r>
        </a:p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People with Disability-</a:t>
          </a:r>
          <a:endParaRPr lang="en-ZA" sz="1200" dirty="0">
            <a:ln>
              <a:noFill/>
            </a:ln>
            <a:solidFill>
              <a:schemeClr val="tx1"/>
            </a:solidFill>
          </a:endParaRPr>
        </a:p>
      </dgm:t>
    </dgm:pt>
    <dgm:pt modelId="{453CC796-A620-4B0E-98DE-9A79E3FB677B}" type="parTrans" cxnId="{EC4D8E81-BBE2-4719-870F-3D33CCEECC5D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57473C58-8BE6-43CE-B262-94B760C58625}" type="sibTrans" cxnId="{EC4D8E81-BBE2-4719-870F-3D33CCEECC5D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74AD8A8F-43C0-4A70-AF92-72112A20C737}">
      <dgm:prSet phldrT="[Text]"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400" dirty="0" smtClean="0">
              <a:ln>
                <a:noFill/>
              </a:ln>
              <a:solidFill>
                <a:schemeClr val="tx1"/>
              </a:solidFill>
            </a:rPr>
            <a:t>New Growth Path</a:t>
          </a:r>
          <a:endParaRPr lang="en-ZA" sz="1400" dirty="0">
            <a:ln>
              <a:noFill/>
            </a:ln>
            <a:solidFill>
              <a:schemeClr val="tx1"/>
            </a:solidFill>
          </a:endParaRPr>
        </a:p>
      </dgm:t>
    </dgm:pt>
    <dgm:pt modelId="{584F939A-F022-4F16-A50A-E15CCD033B23}" type="parTrans" cxnId="{01237BA0-4EFE-4F0F-847E-AED2EC9B43B0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1F436D48-9361-4574-B62A-553646B407BD}" type="sibTrans" cxnId="{01237BA0-4EFE-4F0F-847E-AED2EC9B43B0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DF744794-38CF-46D7-8FFD-56FE1243B47C}">
      <dgm:prSet phldrT="[Text]"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200" dirty="0" smtClean="0">
              <a:ln>
                <a:noFill/>
              </a:ln>
              <a:solidFill>
                <a:schemeClr val="tx1"/>
              </a:solidFill>
            </a:rPr>
            <a:t>Green Economy</a:t>
          </a:r>
          <a:endParaRPr lang="en-ZA" sz="1200" dirty="0">
            <a:ln>
              <a:noFill/>
            </a:ln>
            <a:solidFill>
              <a:schemeClr val="tx1"/>
            </a:solidFill>
          </a:endParaRPr>
        </a:p>
      </dgm:t>
    </dgm:pt>
    <dgm:pt modelId="{3673199F-7E75-4DDD-B135-8320E5F6A188}" type="parTrans" cxnId="{BD5EABBF-1E74-4519-A5D3-E4A8E946B7E1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6361512B-336A-4BEB-BEDB-05CB654F2762}" type="sibTrans" cxnId="{BD5EABBF-1E74-4519-A5D3-E4A8E946B7E1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341EB045-D26B-4F94-8723-71EE3ED86B4E}">
      <dgm:prSet phldrT="[Text]"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100" dirty="0" smtClean="0">
              <a:ln>
                <a:noFill/>
              </a:ln>
              <a:solidFill>
                <a:schemeClr val="tx1"/>
              </a:solidFill>
            </a:rPr>
            <a:t>Industrial Policy Action Plan</a:t>
          </a:r>
          <a:endParaRPr lang="en-ZA" sz="1100" dirty="0">
            <a:ln>
              <a:noFill/>
            </a:ln>
            <a:solidFill>
              <a:schemeClr val="tx1"/>
            </a:solidFill>
          </a:endParaRPr>
        </a:p>
      </dgm:t>
    </dgm:pt>
    <dgm:pt modelId="{932FC7E0-A4C7-42B3-BF9C-5FF7E2396AF3}" type="parTrans" cxnId="{0BC50483-1239-48E9-B262-037653DBAF1A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F0969809-6493-456A-A3B3-BD4168B0B76F}" type="sibTrans" cxnId="{0BC50483-1239-48E9-B262-037653DBAF1A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98D4D7DB-9C80-469B-9CB5-D5092D5CD779}">
      <dgm:prSet phldrT="[Text]"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000" dirty="0" smtClean="0">
              <a:ln>
                <a:noFill/>
              </a:ln>
              <a:solidFill>
                <a:schemeClr val="tx1"/>
              </a:solidFill>
            </a:rPr>
            <a:t>Small, Micro, Cooperatives and Informal Enterprise Development </a:t>
          </a:r>
          <a:endParaRPr lang="en-ZA" sz="1000" dirty="0">
            <a:ln>
              <a:noFill/>
            </a:ln>
            <a:solidFill>
              <a:schemeClr val="tx1"/>
            </a:solidFill>
          </a:endParaRPr>
        </a:p>
      </dgm:t>
    </dgm:pt>
    <dgm:pt modelId="{368CEEDC-2C84-45C6-84F3-789E1ED267E5}" type="parTrans" cxnId="{FD850E37-3659-49EA-BA24-E610D0A99B39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53A89E83-5515-439B-B284-832166081C1F}" type="sibTrans" cxnId="{FD850E37-3659-49EA-BA24-E610D0A99B39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4BE09740-F34D-45EF-A54C-53217A5F0185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900" dirty="0" smtClean="0">
              <a:ln>
                <a:noFill/>
              </a:ln>
              <a:solidFill>
                <a:schemeClr val="tx1"/>
              </a:solidFill>
            </a:rPr>
            <a:t>Comprehensive Rural Development Programme</a:t>
          </a:r>
          <a:endParaRPr lang="en-ZA" sz="900" dirty="0">
            <a:ln>
              <a:noFill/>
            </a:ln>
            <a:solidFill>
              <a:schemeClr val="tx1"/>
            </a:solidFill>
          </a:endParaRPr>
        </a:p>
      </dgm:t>
    </dgm:pt>
    <dgm:pt modelId="{583818CF-DB47-4370-A102-CA1D909956B1}" type="parTrans" cxnId="{1C86DF71-D00C-48B5-B82C-1B59E3A44B19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A27FD876-9E5D-4460-B1BD-B3EB8157B3A5}" type="sibTrans" cxnId="{1C86DF71-D00C-48B5-B82C-1B59E3A44B19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D50D9FEA-AFD1-4FAD-82B1-2AC956A5D322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000" dirty="0" smtClean="0">
              <a:ln>
                <a:noFill/>
              </a:ln>
              <a:solidFill>
                <a:schemeClr val="tx1"/>
              </a:solidFill>
            </a:rPr>
            <a:t>National Skills Development  Strategy</a:t>
          </a:r>
          <a:endParaRPr lang="en-ZA" sz="1000" dirty="0">
            <a:ln>
              <a:noFill/>
            </a:ln>
            <a:solidFill>
              <a:schemeClr val="tx1"/>
            </a:solidFill>
          </a:endParaRPr>
        </a:p>
      </dgm:t>
    </dgm:pt>
    <dgm:pt modelId="{B01F5255-94E1-4E10-BEAE-FBC299F5D7EF}" type="parTrans" cxnId="{F5CE1985-92E8-494F-BD8F-ACB56C77BB81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EB67BE9F-C914-4AAA-93CA-BB2D244252C2}" type="sibTrans" cxnId="{F5CE1985-92E8-494F-BD8F-ACB56C77BB81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4DED52C0-17A0-44B7-9840-32EEB425F1D1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100" dirty="0" smtClean="0">
              <a:ln>
                <a:noFill/>
              </a:ln>
              <a:solidFill>
                <a:schemeClr val="tx1"/>
              </a:solidFill>
            </a:rPr>
            <a:t>Human Resources Development Strategy</a:t>
          </a:r>
          <a:endParaRPr lang="en-ZA" sz="1100" dirty="0">
            <a:ln>
              <a:noFill/>
            </a:ln>
            <a:solidFill>
              <a:schemeClr val="tx1"/>
            </a:solidFill>
          </a:endParaRPr>
        </a:p>
      </dgm:t>
    </dgm:pt>
    <dgm:pt modelId="{21F46FDC-DE88-48B2-A224-0B9E4E2F7914}" type="parTrans" cxnId="{6C485843-6037-44F1-A511-F270B14A52DF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BBA0B9FC-59D8-47FD-B6A2-8AE48BC2815A}" type="sibTrans" cxnId="{6C485843-6037-44F1-A511-F270B14A52DF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E14F9E58-0960-406B-B1D4-854624CD6526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100" dirty="0" smtClean="0">
              <a:ln>
                <a:noFill/>
              </a:ln>
              <a:solidFill>
                <a:schemeClr val="tx1"/>
              </a:solidFill>
            </a:rPr>
            <a:t>Strategic Integrated Projects (SIPS)</a:t>
          </a:r>
          <a:endParaRPr lang="en-ZA" sz="1100" dirty="0">
            <a:ln>
              <a:noFill/>
            </a:ln>
            <a:solidFill>
              <a:schemeClr val="tx1"/>
            </a:solidFill>
          </a:endParaRPr>
        </a:p>
      </dgm:t>
    </dgm:pt>
    <dgm:pt modelId="{CA715D93-59CC-4A9D-BAD1-D34BD21E43D2}" type="parTrans" cxnId="{AA35DE07-381B-478E-B830-E972E39D87E8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8CAEED7F-874A-4128-A7D6-7CD8841571BC}" type="sibTrans" cxnId="{AA35DE07-381B-478E-B830-E972E39D87E8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96012B09-480F-4239-9D68-19F5AB646F9F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100" dirty="0" smtClean="0">
              <a:ln>
                <a:noFill/>
              </a:ln>
              <a:solidFill>
                <a:schemeClr val="tx1"/>
              </a:solidFill>
            </a:rPr>
            <a:t>Oceans Economy</a:t>
          </a:r>
          <a:endParaRPr lang="en-ZA" sz="1100" dirty="0">
            <a:ln>
              <a:noFill/>
            </a:ln>
            <a:solidFill>
              <a:schemeClr val="tx1"/>
            </a:solidFill>
          </a:endParaRPr>
        </a:p>
      </dgm:t>
    </dgm:pt>
    <dgm:pt modelId="{CC251B9D-0723-49DA-B923-F059AE64316B}" type="parTrans" cxnId="{30B595DA-3589-4B1B-A4B3-5A8A3AE507B6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4D68EC67-1736-45F5-8840-A7652986819F}" type="sibTrans" cxnId="{30B595DA-3589-4B1B-A4B3-5A8A3AE507B6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510D69B1-0834-47DC-B998-FA4AF908AF11}">
      <dgm:prSet custT="1"/>
      <dgm:spPr>
        <a:solidFill>
          <a:schemeClr val="bg2">
            <a:lumMod val="75000"/>
            <a:alpha val="5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ZA" sz="1000" dirty="0" smtClean="0">
              <a:ln>
                <a:noFill/>
              </a:ln>
              <a:solidFill>
                <a:schemeClr val="tx1"/>
              </a:solidFill>
            </a:rPr>
            <a:t>White Paper on Post School Education and Training </a:t>
          </a:r>
          <a:endParaRPr lang="en-ZA" sz="1000" dirty="0">
            <a:ln>
              <a:noFill/>
            </a:ln>
            <a:solidFill>
              <a:schemeClr val="tx1"/>
            </a:solidFill>
          </a:endParaRPr>
        </a:p>
      </dgm:t>
    </dgm:pt>
    <dgm:pt modelId="{29F13208-E43D-4399-98AC-9D9EE32FCD6E}" type="parTrans" cxnId="{50F2F27F-7E3E-47C9-B8A2-920DFFBBDCC0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8DE922FA-FBD3-4BA4-BD4F-CC15F8E148D3}" type="sibTrans" cxnId="{50F2F27F-7E3E-47C9-B8A2-920DFFBBDCC0}">
      <dgm:prSet/>
      <dgm:spPr/>
      <dgm:t>
        <a:bodyPr/>
        <a:lstStyle/>
        <a:p>
          <a:endParaRPr lang="en-ZA">
            <a:ln>
              <a:solidFill>
                <a:schemeClr val="bg2">
                  <a:lumMod val="25000"/>
                </a:schemeClr>
              </a:solidFill>
            </a:ln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93FC19FB-DD2C-4951-955F-A9EA0B0D76B3}" type="pres">
      <dgm:prSet presAssocID="{ACE99B03-A1D5-4B9B-AF04-9E11764B6B6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507027DA-60ED-4FEC-99AC-4A1851763BAD}" type="pres">
      <dgm:prSet presAssocID="{ACE99B03-A1D5-4B9B-AF04-9E11764B6B66}" presName="radial" presStyleCnt="0">
        <dgm:presLayoutVars>
          <dgm:animLvl val="ctr"/>
        </dgm:presLayoutVars>
      </dgm:prSet>
      <dgm:spPr/>
    </dgm:pt>
    <dgm:pt modelId="{3BAB2D9E-D6DA-4FDC-BACC-04553AFB8936}" type="pres">
      <dgm:prSet presAssocID="{2DB9FDA5-51AE-41BC-B5C2-A2972B0E0266}" presName="centerShape" presStyleLbl="vennNode1" presStyleIdx="0" presStyleCnt="11"/>
      <dgm:spPr/>
      <dgm:t>
        <a:bodyPr/>
        <a:lstStyle/>
        <a:p>
          <a:endParaRPr lang="en-ZA"/>
        </a:p>
      </dgm:t>
    </dgm:pt>
    <dgm:pt modelId="{71BB609F-1AF4-49DD-B1E4-9DE1A75929B1}" type="pres">
      <dgm:prSet presAssocID="{DF744794-38CF-46D7-8FFD-56FE1243B47C}" presName="node" presStyleLbl="vennNode1" presStyleIdx="1" presStyleCnt="11" custRadScaleRad="107638" custRadScaleInc="349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9A9BF7B-AD14-436E-93A8-044433C3A6E0}" type="pres">
      <dgm:prSet presAssocID="{341EB045-D26B-4F94-8723-71EE3ED86B4E}" presName="node" presStyleLbl="vennNode1" presStyleIdx="2" presStyleCnt="11" custRadScaleRad="110619" custRadScaleInc="4911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BD64156-D503-40C8-BE56-A9D2A1C54898}" type="pres">
      <dgm:prSet presAssocID="{98D4D7DB-9C80-469B-9CB5-D5092D5CD779}" presName="node" presStyleLbl="vennNode1" presStyleIdx="3" presStyleCnt="11" custRadScaleRad="110516" custRadScaleInc="1866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EDDCB30-8967-42D0-8D30-8A1EC0A89956}" type="pres">
      <dgm:prSet presAssocID="{510D69B1-0834-47DC-B998-FA4AF908AF11}" presName="node" presStyleLbl="vennNode1" presStyleIdx="4" presStyleCnt="11" custRadScaleRad="109682" custRadScaleInc="-5906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60F6052-1AFA-4B29-8FF2-3ABDA2DBEAF8}" type="pres">
      <dgm:prSet presAssocID="{4BE09740-F34D-45EF-A54C-53217A5F0185}" presName="node" presStyleLbl="vennNode1" presStyleIdx="5" presStyleCnt="11" custRadScaleRad="111632" custRadScaleInc="-379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D86FAEB-7C86-43B7-9234-19DB25E4918F}" type="pres">
      <dgm:prSet presAssocID="{D50D9FEA-AFD1-4FAD-82B1-2AC956A5D322}" presName="node" presStyleLbl="vennNode1" presStyleIdx="6" presStyleCnt="11" custRadScaleRad="97363" custRadScaleInc="-1006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1CC23B0-3F79-43AD-A235-344EA852327F}" type="pres">
      <dgm:prSet presAssocID="{74AD8A8F-43C0-4A70-AF92-72112A20C737}" presName="node" presStyleLbl="vennNode1" presStyleIdx="7" presStyleCnt="11" custRadScaleRad="109006" custRadScaleInc="-352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8A6D4DC-1605-4D26-8F97-7D1D8BDBD5F7}" type="pres">
      <dgm:prSet presAssocID="{4DED52C0-17A0-44B7-9840-32EEB425F1D1}" presName="node" presStyleLbl="vennNode1" presStyleIdx="8" presStyleCnt="11" custRadScaleRad="107835" custRadScaleInc="-1093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C0F5CD0-3298-4824-8214-591945215C25}" type="pres">
      <dgm:prSet presAssocID="{E14F9E58-0960-406B-B1D4-854624CD6526}" presName="node" presStyleLbl="vennNode1" presStyleIdx="9" presStyleCnt="11" custRadScaleRad="104951" custRadScaleInc="-105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36B1763-4533-4632-8674-AD14D17C9848}" type="pres">
      <dgm:prSet presAssocID="{96012B09-480F-4239-9D68-19F5AB646F9F}" presName="node" presStyleLbl="vennNode1" presStyleIdx="10" presStyleCnt="11" custRadScaleRad="107440" custRadScaleInc="-5087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CD7A70D8-7F93-43DC-A3C5-CB5C5565840D}" type="presOf" srcId="{510D69B1-0834-47DC-B998-FA4AF908AF11}" destId="{AEDDCB30-8967-42D0-8D30-8A1EC0A89956}" srcOrd="0" destOrd="0" presId="urn:microsoft.com/office/officeart/2005/8/layout/radial3"/>
    <dgm:cxn modelId="{30B595DA-3589-4B1B-A4B3-5A8A3AE507B6}" srcId="{2DB9FDA5-51AE-41BC-B5C2-A2972B0E0266}" destId="{96012B09-480F-4239-9D68-19F5AB646F9F}" srcOrd="9" destOrd="0" parTransId="{CC251B9D-0723-49DA-B923-F059AE64316B}" sibTransId="{4D68EC67-1736-45F5-8840-A7652986819F}"/>
    <dgm:cxn modelId="{AC71D9F3-3249-4610-9B1D-87A555505596}" type="presOf" srcId="{98D4D7DB-9C80-469B-9CB5-D5092D5CD779}" destId="{9BD64156-D503-40C8-BE56-A9D2A1C54898}" srcOrd="0" destOrd="0" presId="urn:microsoft.com/office/officeart/2005/8/layout/radial3"/>
    <dgm:cxn modelId="{6C485843-6037-44F1-A511-F270B14A52DF}" srcId="{2DB9FDA5-51AE-41BC-B5C2-A2972B0E0266}" destId="{4DED52C0-17A0-44B7-9840-32EEB425F1D1}" srcOrd="7" destOrd="0" parTransId="{21F46FDC-DE88-48B2-A224-0B9E4E2F7914}" sibTransId="{BBA0B9FC-59D8-47FD-B6A2-8AE48BC2815A}"/>
    <dgm:cxn modelId="{BD5EABBF-1E74-4519-A5D3-E4A8E946B7E1}" srcId="{2DB9FDA5-51AE-41BC-B5C2-A2972B0E0266}" destId="{DF744794-38CF-46D7-8FFD-56FE1243B47C}" srcOrd="0" destOrd="0" parTransId="{3673199F-7E75-4DDD-B135-8320E5F6A188}" sibTransId="{6361512B-336A-4BEB-BEDB-05CB654F2762}"/>
    <dgm:cxn modelId="{01237BA0-4EFE-4F0F-847E-AED2EC9B43B0}" srcId="{2DB9FDA5-51AE-41BC-B5C2-A2972B0E0266}" destId="{74AD8A8F-43C0-4A70-AF92-72112A20C737}" srcOrd="6" destOrd="0" parTransId="{584F939A-F022-4F16-A50A-E15CCD033B23}" sibTransId="{1F436D48-9361-4574-B62A-553646B407BD}"/>
    <dgm:cxn modelId="{553B115F-CEBD-43E6-894A-4703002C4249}" type="presOf" srcId="{341EB045-D26B-4F94-8723-71EE3ED86B4E}" destId="{79A9BF7B-AD14-436E-93A8-044433C3A6E0}" srcOrd="0" destOrd="0" presId="urn:microsoft.com/office/officeart/2005/8/layout/radial3"/>
    <dgm:cxn modelId="{AA35DE07-381B-478E-B830-E972E39D87E8}" srcId="{2DB9FDA5-51AE-41BC-B5C2-A2972B0E0266}" destId="{E14F9E58-0960-406B-B1D4-854624CD6526}" srcOrd="8" destOrd="0" parTransId="{CA715D93-59CC-4A9D-BAD1-D34BD21E43D2}" sibTransId="{8CAEED7F-874A-4128-A7D6-7CD8841571BC}"/>
    <dgm:cxn modelId="{0BC50483-1239-48E9-B262-037653DBAF1A}" srcId="{2DB9FDA5-51AE-41BC-B5C2-A2972B0E0266}" destId="{341EB045-D26B-4F94-8723-71EE3ED86B4E}" srcOrd="1" destOrd="0" parTransId="{932FC7E0-A4C7-42B3-BF9C-5FF7E2396AF3}" sibTransId="{F0969809-6493-456A-A3B3-BD4168B0B76F}"/>
    <dgm:cxn modelId="{50F2F27F-7E3E-47C9-B8A2-920DFFBBDCC0}" srcId="{2DB9FDA5-51AE-41BC-B5C2-A2972B0E0266}" destId="{510D69B1-0834-47DC-B998-FA4AF908AF11}" srcOrd="3" destOrd="0" parTransId="{29F13208-E43D-4399-98AC-9D9EE32FCD6E}" sibTransId="{8DE922FA-FBD3-4BA4-BD4F-CC15F8E148D3}"/>
    <dgm:cxn modelId="{76B75D9A-D852-41F8-801C-B562EDEFEB49}" type="presOf" srcId="{4DED52C0-17A0-44B7-9840-32EEB425F1D1}" destId="{B8A6D4DC-1605-4D26-8F97-7D1D8BDBD5F7}" srcOrd="0" destOrd="0" presId="urn:microsoft.com/office/officeart/2005/8/layout/radial3"/>
    <dgm:cxn modelId="{59525EF4-01CE-4E54-BA95-56B0C602C90A}" type="presOf" srcId="{DF744794-38CF-46D7-8FFD-56FE1243B47C}" destId="{71BB609F-1AF4-49DD-B1E4-9DE1A75929B1}" srcOrd="0" destOrd="0" presId="urn:microsoft.com/office/officeart/2005/8/layout/radial3"/>
    <dgm:cxn modelId="{B613C46F-07E2-42D5-87F8-5CC10D76F378}" type="presOf" srcId="{E14F9E58-0960-406B-B1D4-854624CD6526}" destId="{3C0F5CD0-3298-4824-8214-591945215C25}" srcOrd="0" destOrd="0" presId="urn:microsoft.com/office/officeart/2005/8/layout/radial3"/>
    <dgm:cxn modelId="{7F7D4CD5-32FF-4502-B0B2-FC7093D99C33}" type="presOf" srcId="{D50D9FEA-AFD1-4FAD-82B1-2AC956A5D322}" destId="{AD86FAEB-7C86-43B7-9234-19DB25E4918F}" srcOrd="0" destOrd="0" presId="urn:microsoft.com/office/officeart/2005/8/layout/radial3"/>
    <dgm:cxn modelId="{D1E8F65F-00F5-45E9-A39A-7886703DD4C4}" type="presOf" srcId="{74AD8A8F-43C0-4A70-AF92-72112A20C737}" destId="{81CC23B0-3F79-43AD-A235-344EA852327F}" srcOrd="0" destOrd="0" presId="urn:microsoft.com/office/officeart/2005/8/layout/radial3"/>
    <dgm:cxn modelId="{F5CE1985-92E8-494F-BD8F-ACB56C77BB81}" srcId="{2DB9FDA5-51AE-41BC-B5C2-A2972B0E0266}" destId="{D50D9FEA-AFD1-4FAD-82B1-2AC956A5D322}" srcOrd="5" destOrd="0" parTransId="{B01F5255-94E1-4E10-BEAE-FBC299F5D7EF}" sibTransId="{EB67BE9F-C914-4AAA-93CA-BB2D244252C2}"/>
    <dgm:cxn modelId="{1C86DF71-D00C-48B5-B82C-1B59E3A44B19}" srcId="{2DB9FDA5-51AE-41BC-B5C2-A2972B0E0266}" destId="{4BE09740-F34D-45EF-A54C-53217A5F0185}" srcOrd="4" destOrd="0" parTransId="{583818CF-DB47-4370-A102-CA1D909956B1}" sibTransId="{A27FD876-9E5D-4460-B1BD-B3EB8157B3A5}"/>
    <dgm:cxn modelId="{F397C378-24D4-4670-A5EA-DE38547465E5}" type="presOf" srcId="{ACE99B03-A1D5-4B9B-AF04-9E11764B6B66}" destId="{93FC19FB-DD2C-4951-955F-A9EA0B0D76B3}" srcOrd="0" destOrd="0" presId="urn:microsoft.com/office/officeart/2005/8/layout/radial3"/>
    <dgm:cxn modelId="{EC4D8E81-BBE2-4719-870F-3D33CCEECC5D}" srcId="{ACE99B03-A1D5-4B9B-AF04-9E11764B6B66}" destId="{2DB9FDA5-51AE-41BC-B5C2-A2972B0E0266}" srcOrd="0" destOrd="0" parTransId="{453CC796-A620-4B0E-98DE-9A79E3FB677B}" sibTransId="{57473C58-8BE6-43CE-B262-94B760C58625}"/>
    <dgm:cxn modelId="{CFAB7929-4537-4AA1-94F3-DFEAB874145B}" type="presOf" srcId="{2DB9FDA5-51AE-41BC-B5C2-A2972B0E0266}" destId="{3BAB2D9E-D6DA-4FDC-BACC-04553AFB8936}" srcOrd="0" destOrd="0" presId="urn:microsoft.com/office/officeart/2005/8/layout/radial3"/>
    <dgm:cxn modelId="{FD850E37-3659-49EA-BA24-E610D0A99B39}" srcId="{2DB9FDA5-51AE-41BC-B5C2-A2972B0E0266}" destId="{98D4D7DB-9C80-469B-9CB5-D5092D5CD779}" srcOrd="2" destOrd="0" parTransId="{368CEEDC-2C84-45C6-84F3-789E1ED267E5}" sibTransId="{53A89E83-5515-439B-B284-832166081C1F}"/>
    <dgm:cxn modelId="{140F18E8-77B2-47C2-ADF5-41D4C004720E}" type="presOf" srcId="{4BE09740-F34D-45EF-A54C-53217A5F0185}" destId="{560F6052-1AFA-4B29-8FF2-3ABDA2DBEAF8}" srcOrd="0" destOrd="0" presId="urn:microsoft.com/office/officeart/2005/8/layout/radial3"/>
    <dgm:cxn modelId="{B28E4EC2-C83F-4844-AB05-6712EA0425DD}" type="presOf" srcId="{96012B09-480F-4239-9D68-19F5AB646F9F}" destId="{B36B1763-4533-4632-8674-AD14D17C9848}" srcOrd="0" destOrd="0" presId="urn:microsoft.com/office/officeart/2005/8/layout/radial3"/>
    <dgm:cxn modelId="{14DE5C2D-9037-4116-BA2C-7C2B83D123D9}" type="presParOf" srcId="{93FC19FB-DD2C-4951-955F-A9EA0B0D76B3}" destId="{507027DA-60ED-4FEC-99AC-4A1851763BAD}" srcOrd="0" destOrd="0" presId="urn:microsoft.com/office/officeart/2005/8/layout/radial3"/>
    <dgm:cxn modelId="{4D08C254-2DA0-43CF-AC28-CC756314C41C}" type="presParOf" srcId="{507027DA-60ED-4FEC-99AC-4A1851763BAD}" destId="{3BAB2D9E-D6DA-4FDC-BACC-04553AFB8936}" srcOrd="0" destOrd="0" presId="urn:microsoft.com/office/officeart/2005/8/layout/radial3"/>
    <dgm:cxn modelId="{70C8FD04-04CB-4FF1-9B92-057769C05AE0}" type="presParOf" srcId="{507027DA-60ED-4FEC-99AC-4A1851763BAD}" destId="{71BB609F-1AF4-49DD-B1E4-9DE1A75929B1}" srcOrd="1" destOrd="0" presId="urn:microsoft.com/office/officeart/2005/8/layout/radial3"/>
    <dgm:cxn modelId="{27E667C4-372E-426E-B87F-A88C982C1014}" type="presParOf" srcId="{507027DA-60ED-4FEC-99AC-4A1851763BAD}" destId="{79A9BF7B-AD14-436E-93A8-044433C3A6E0}" srcOrd="2" destOrd="0" presId="urn:microsoft.com/office/officeart/2005/8/layout/radial3"/>
    <dgm:cxn modelId="{3A0934BA-29E4-4CE7-842C-8FE4EE903C3D}" type="presParOf" srcId="{507027DA-60ED-4FEC-99AC-4A1851763BAD}" destId="{9BD64156-D503-40C8-BE56-A9D2A1C54898}" srcOrd="3" destOrd="0" presId="urn:microsoft.com/office/officeart/2005/8/layout/radial3"/>
    <dgm:cxn modelId="{F492967E-2E9A-4ABD-A2AA-DFD6DF340A30}" type="presParOf" srcId="{507027DA-60ED-4FEC-99AC-4A1851763BAD}" destId="{AEDDCB30-8967-42D0-8D30-8A1EC0A89956}" srcOrd="4" destOrd="0" presId="urn:microsoft.com/office/officeart/2005/8/layout/radial3"/>
    <dgm:cxn modelId="{085798C4-9895-4398-A1E0-4AC3E5CB3A25}" type="presParOf" srcId="{507027DA-60ED-4FEC-99AC-4A1851763BAD}" destId="{560F6052-1AFA-4B29-8FF2-3ABDA2DBEAF8}" srcOrd="5" destOrd="0" presId="urn:microsoft.com/office/officeart/2005/8/layout/radial3"/>
    <dgm:cxn modelId="{2D54AC4B-A1CF-4D45-8EDC-B13AFAF68A0E}" type="presParOf" srcId="{507027DA-60ED-4FEC-99AC-4A1851763BAD}" destId="{AD86FAEB-7C86-43B7-9234-19DB25E4918F}" srcOrd="6" destOrd="0" presId="urn:microsoft.com/office/officeart/2005/8/layout/radial3"/>
    <dgm:cxn modelId="{B0AB1122-34C9-4613-A2EC-A8F77ADBB226}" type="presParOf" srcId="{507027DA-60ED-4FEC-99AC-4A1851763BAD}" destId="{81CC23B0-3F79-43AD-A235-344EA852327F}" srcOrd="7" destOrd="0" presId="urn:microsoft.com/office/officeart/2005/8/layout/radial3"/>
    <dgm:cxn modelId="{3976D758-1298-430B-9557-7076DE893B49}" type="presParOf" srcId="{507027DA-60ED-4FEC-99AC-4A1851763BAD}" destId="{B8A6D4DC-1605-4D26-8F97-7D1D8BDBD5F7}" srcOrd="8" destOrd="0" presId="urn:microsoft.com/office/officeart/2005/8/layout/radial3"/>
    <dgm:cxn modelId="{CEFE9A87-26B8-4473-8313-9219CD36BC51}" type="presParOf" srcId="{507027DA-60ED-4FEC-99AC-4A1851763BAD}" destId="{3C0F5CD0-3298-4824-8214-591945215C25}" srcOrd="9" destOrd="0" presId="urn:microsoft.com/office/officeart/2005/8/layout/radial3"/>
    <dgm:cxn modelId="{390EC120-40B2-4AB2-BDA5-C60CB7D1EC9F}" type="presParOf" srcId="{507027DA-60ED-4FEC-99AC-4A1851763BAD}" destId="{B36B1763-4533-4632-8674-AD14D17C9848}" srcOrd="10" destOrd="0" presId="urn:microsoft.com/office/officeart/2005/8/layout/radial3"/>
  </dgm:cxnLst>
  <dgm:bg>
    <a:solidFill>
      <a:schemeClr val="bg2">
        <a:lumMod val="5000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3B3BC4-F296-47BE-8A74-F7572E50764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83E197EE-C8D9-4422-BF2A-32FF297A29FA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ZA" sz="1800" dirty="0" smtClean="0">
              <a:solidFill>
                <a:schemeClr val="bg2">
                  <a:lumMod val="10000"/>
                </a:schemeClr>
              </a:solidFill>
            </a:rPr>
            <a:t>Industry 4.0</a:t>
          </a:r>
        </a:p>
        <a:p>
          <a:r>
            <a:rPr lang="en-ZA" sz="1800" dirty="0" smtClean="0">
              <a:solidFill>
                <a:schemeClr val="bg2">
                  <a:lumMod val="10000"/>
                </a:schemeClr>
              </a:solidFill>
            </a:rPr>
            <a:t>-Workers-</a:t>
          </a:r>
        </a:p>
        <a:p>
          <a:r>
            <a:rPr lang="en-ZA" sz="1800" dirty="0" smtClean="0">
              <a:solidFill>
                <a:schemeClr val="bg2">
                  <a:lumMod val="10000"/>
                </a:schemeClr>
              </a:solidFill>
            </a:rPr>
            <a:t>-Employers-</a:t>
          </a:r>
        </a:p>
        <a:p>
          <a:r>
            <a:rPr lang="en-ZA" sz="1800" dirty="0" smtClean="0">
              <a:solidFill>
                <a:schemeClr val="bg2">
                  <a:lumMod val="10000"/>
                </a:schemeClr>
              </a:solidFill>
            </a:rPr>
            <a:t>-Youth-</a:t>
          </a:r>
        </a:p>
        <a:p>
          <a:r>
            <a:rPr lang="en-ZA" sz="1800" dirty="0" smtClean="0">
              <a:solidFill>
                <a:schemeClr val="bg2">
                  <a:lumMod val="10000"/>
                </a:schemeClr>
              </a:solidFill>
            </a:rPr>
            <a:t>Women-</a:t>
          </a:r>
          <a:endParaRPr lang="en-ZA" sz="1800" dirty="0">
            <a:solidFill>
              <a:schemeClr val="bg2">
                <a:lumMod val="10000"/>
              </a:schemeClr>
            </a:solidFill>
          </a:endParaRPr>
        </a:p>
      </dgm:t>
    </dgm:pt>
    <dgm:pt modelId="{0A8DA9FA-7A36-4DDE-A876-1551E9D1CFBD}" type="parTrans" cxnId="{B8114F00-B40C-4153-B47E-D975CA753EBC}">
      <dgm:prSet/>
      <dgm:spPr/>
      <dgm:t>
        <a:bodyPr/>
        <a:lstStyle/>
        <a:p>
          <a:endParaRPr lang="en-ZA"/>
        </a:p>
      </dgm:t>
    </dgm:pt>
    <dgm:pt modelId="{030E27A7-CBD1-4D28-9D95-980B2C6C85BD}" type="sibTrans" cxnId="{B8114F00-B40C-4153-B47E-D975CA753EBC}">
      <dgm:prSet/>
      <dgm:spPr/>
      <dgm:t>
        <a:bodyPr/>
        <a:lstStyle/>
        <a:p>
          <a:endParaRPr lang="en-ZA"/>
        </a:p>
      </dgm:t>
    </dgm:pt>
    <dgm:pt modelId="{93453DA4-8BD8-45D9-BC21-B2BD600515EB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ZA" sz="1200" dirty="0" smtClean="0">
              <a:solidFill>
                <a:schemeClr val="bg2">
                  <a:lumMod val="10000"/>
                </a:schemeClr>
              </a:solidFill>
            </a:rPr>
            <a:t>Advanced Manufacturing </a:t>
          </a:r>
          <a:endParaRPr lang="en-ZA" sz="1200" dirty="0">
            <a:solidFill>
              <a:schemeClr val="bg2">
                <a:lumMod val="10000"/>
              </a:schemeClr>
            </a:solidFill>
          </a:endParaRPr>
        </a:p>
      </dgm:t>
    </dgm:pt>
    <dgm:pt modelId="{6F5BD4A2-766A-4DAA-BEB6-7EDB412A81EF}" type="parTrans" cxnId="{879ED081-8BEC-4EB4-BA2C-3B1F24CF32B9}">
      <dgm:prSet/>
      <dgm:spPr/>
      <dgm:t>
        <a:bodyPr/>
        <a:lstStyle/>
        <a:p>
          <a:endParaRPr lang="en-ZA"/>
        </a:p>
      </dgm:t>
    </dgm:pt>
    <dgm:pt modelId="{B19285D5-99C6-4563-ADDE-B928A7D79A24}" type="sibTrans" cxnId="{879ED081-8BEC-4EB4-BA2C-3B1F24CF32B9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ZA"/>
        </a:p>
      </dgm:t>
    </dgm:pt>
    <dgm:pt modelId="{7CDD6711-5D8F-4F9D-B174-D9C0EA41DB0D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ZA" sz="1200" dirty="0" smtClean="0">
              <a:solidFill>
                <a:schemeClr val="bg2">
                  <a:lumMod val="10000"/>
                </a:schemeClr>
              </a:solidFill>
            </a:rPr>
            <a:t>Innovation and Growth</a:t>
          </a:r>
          <a:endParaRPr lang="en-ZA" sz="1200" dirty="0">
            <a:solidFill>
              <a:schemeClr val="bg2">
                <a:lumMod val="10000"/>
              </a:schemeClr>
            </a:solidFill>
          </a:endParaRPr>
        </a:p>
      </dgm:t>
    </dgm:pt>
    <dgm:pt modelId="{74CBAEC7-B392-4BA7-B158-6CEDDF33D4F9}" type="parTrans" cxnId="{779BD309-067F-4E21-913C-F05C3027114F}">
      <dgm:prSet/>
      <dgm:spPr/>
      <dgm:t>
        <a:bodyPr/>
        <a:lstStyle/>
        <a:p>
          <a:endParaRPr lang="en-ZA"/>
        </a:p>
      </dgm:t>
    </dgm:pt>
    <dgm:pt modelId="{2303AA68-C477-46C5-A432-BD2D371C09B3}" type="sibTrans" cxnId="{779BD309-067F-4E21-913C-F05C3027114F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ZA"/>
        </a:p>
      </dgm:t>
    </dgm:pt>
    <dgm:pt modelId="{D9E93573-AA1A-428E-9C72-6209F2CDDC5F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ZA" sz="1200" dirty="0" smtClean="0">
              <a:solidFill>
                <a:schemeClr val="bg2">
                  <a:lumMod val="10000"/>
                </a:schemeClr>
              </a:solidFill>
            </a:rPr>
            <a:t>Stemming Job Looses</a:t>
          </a:r>
          <a:endParaRPr lang="en-ZA" sz="1200" dirty="0">
            <a:solidFill>
              <a:schemeClr val="bg2">
                <a:lumMod val="10000"/>
              </a:schemeClr>
            </a:solidFill>
          </a:endParaRPr>
        </a:p>
      </dgm:t>
    </dgm:pt>
    <dgm:pt modelId="{1E614E7E-BB75-40FE-8DDA-2519ED223C41}" type="parTrans" cxnId="{85197986-11F7-485F-BD7E-6F03233C92BB}">
      <dgm:prSet/>
      <dgm:spPr/>
      <dgm:t>
        <a:bodyPr/>
        <a:lstStyle/>
        <a:p>
          <a:endParaRPr lang="en-ZA"/>
        </a:p>
      </dgm:t>
    </dgm:pt>
    <dgm:pt modelId="{00CD1AD8-D2F4-4E84-8A1F-8BC7F601D80E}" type="sibTrans" cxnId="{85197986-11F7-485F-BD7E-6F03233C92BB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ZA"/>
        </a:p>
      </dgm:t>
    </dgm:pt>
    <dgm:pt modelId="{496964CF-C255-454F-B71A-10048E3AB17E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ZA" sz="1200" dirty="0" smtClean="0">
              <a:solidFill>
                <a:schemeClr val="bg2">
                  <a:lumMod val="10000"/>
                </a:schemeClr>
              </a:solidFill>
            </a:rPr>
            <a:t>Stabilising Current Industry </a:t>
          </a:r>
          <a:endParaRPr lang="en-ZA" sz="1200" dirty="0">
            <a:solidFill>
              <a:schemeClr val="bg2">
                <a:lumMod val="10000"/>
              </a:schemeClr>
            </a:solidFill>
          </a:endParaRPr>
        </a:p>
      </dgm:t>
    </dgm:pt>
    <dgm:pt modelId="{5AD8F5F4-AA95-4728-B815-B1B57D3F0509}" type="parTrans" cxnId="{58EEEDDD-E3D9-461F-A1B0-4D6F744B78E6}">
      <dgm:prSet/>
      <dgm:spPr/>
      <dgm:t>
        <a:bodyPr/>
        <a:lstStyle/>
        <a:p>
          <a:endParaRPr lang="en-ZA"/>
        </a:p>
      </dgm:t>
    </dgm:pt>
    <dgm:pt modelId="{D6CEB1A4-1075-4707-A710-8386C09059BB}" type="sibTrans" cxnId="{58EEEDDD-E3D9-461F-A1B0-4D6F744B78E6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ZA"/>
        </a:p>
      </dgm:t>
    </dgm:pt>
    <dgm:pt modelId="{147E92F0-B8AE-49E8-A574-DF58B9C93656}" type="pres">
      <dgm:prSet presAssocID="{713B3BC4-F296-47BE-8A74-F7572E50764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9A9BB31-A61C-48F9-AED8-CA01FC01C302}" type="pres">
      <dgm:prSet presAssocID="{83E197EE-C8D9-4422-BF2A-32FF297A29FA}" presName="centerShape" presStyleLbl="node0" presStyleIdx="0" presStyleCnt="1" custScaleX="113866" custScaleY="118421"/>
      <dgm:spPr/>
      <dgm:t>
        <a:bodyPr/>
        <a:lstStyle/>
        <a:p>
          <a:endParaRPr lang="en-ZA"/>
        </a:p>
      </dgm:t>
    </dgm:pt>
    <dgm:pt modelId="{3AE91F9B-8D6E-4EBA-81ED-FD9CD77B2333}" type="pres">
      <dgm:prSet presAssocID="{93453DA4-8BD8-45D9-BC21-B2BD600515EB}" presName="node" presStyleLbl="node1" presStyleIdx="0" presStyleCnt="4" custScaleX="113866" custScaleY="10931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B6D9D6E-C6FF-4797-B910-D39CC7EBAE7D}" type="pres">
      <dgm:prSet presAssocID="{93453DA4-8BD8-45D9-BC21-B2BD600515EB}" presName="dummy" presStyleCnt="0"/>
      <dgm:spPr/>
    </dgm:pt>
    <dgm:pt modelId="{CCAA9562-2E6D-48BD-BAFA-BFDAA3DA6C64}" type="pres">
      <dgm:prSet presAssocID="{B19285D5-99C6-4563-ADDE-B928A7D79A24}" presName="sibTrans" presStyleLbl="sibTrans2D1" presStyleIdx="0" presStyleCnt="4"/>
      <dgm:spPr/>
      <dgm:t>
        <a:bodyPr/>
        <a:lstStyle/>
        <a:p>
          <a:endParaRPr lang="en-ZA"/>
        </a:p>
      </dgm:t>
    </dgm:pt>
    <dgm:pt modelId="{B44C2094-7586-4333-940A-1F8D34199D5A}" type="pres">
      <dgm:prSet presAssocID="{7CDD6711-5D8F-4F9D-B174-D9C0EA41DB0D}" presName="node" presStyleLbl="node1" presStyleIdx="1" presStyleCnt="4" custScaleX="113866" custScaleY="10931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BDC5A5F-9DC6-4FA5-ACC3-D714F16BCE39}" type="pres">
      <dgm:prSet presAssocID="{7CDD6711-5D8F-4F9D-B174-D9C0EA41DB0D}" presName="dummy" presStyleCnt="0"/>
      <dgm:spPr/>
    </dgm:pt>
    <dgm:pt modelId="{A78FA297-0F44-457D-A191-E90D810C2890}" type="pres">
      <dgm:prSet presAssocID="{2303AA68-C477-46C5-A432-BD2D371C09B3}" presName="sibTrans" presStyleLbl="sibTrans2D1" presStyleIdx="1" presStyleCnt="4"/>
      <dgm:spPr/>
      <dgm:t>
        <a:bodyPr/>
        <a:lstStyle/>
        <a:p>
          <a:endParaRPr lang="en-ZA"/>
        </a:p>
      </dgm:t>
    </dgm:pt>
    <dgm:pt modelId="{42A68799-58A2-4741-9443-E0F6AA9DE535}" type="pres">
      <dgm:prSet presAssocID="{D9E93573-AA1A-428E-9C72-6209F2CDDC5F}" presName="node" presStyleLbl="node1" presStyleIdx="2" presStyleCnt="4" custScaleX="113866" custScaleY="10931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FF684C4-788C-4013-B62D-C8F37329FCB7}" type="pres">
      <dgm:prSet presAssocID="{D9E93573-AA1A-428E-9C72-6209F2CDDC5F}" presName="dummy" presStyleCnt="0"/>
      <dgm:spPr/>
    </dgm:pt>
    <dgm:pt modelId="{0B4908E3-A83C-42D5-B845-0ABFC9EFD1BF}" type="pres">
      <dgm:prSet presAssocID="{00CD1AD8-D2F4-4E84-8A1F-8BC7F601D80E}" presName="sibTrans" presStyleLbl="sibTrans2D1" presStyleIdx="2" presStyleCnt="4"/>
      <dgm:spPr/>
      <dgm:t>
        <a:bodyPr/>
        <a:lstStyle/>
        <a:p>
          <a:endParaRPr lang="en-ZA"/>
        </a:p>
      </dgm:t>
    </dgm:pt>
    <dgm:pt modelId="{0C7D2EDA-4C31-467C-B127-87C135C1F2FB}" type="pres">
      <dgm:prSet presAssocID="{496964CF-C255-454F-B71A-10048E3AB17E}" presName="node" presStyleLbl="node1" presStyleIdx="3" presStyleCnt="4" custScaleX="113866" custScaleY="10931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DE314385-B301-4B11-B335-9850A41068AB}" type="pres">
      <dgm:prSet presAssocID="{496964CF-C255-454F-B71A-10048E3AB17E}" presName="dummy" presStyleCnt="0"/>
      <dgm:spPr/>
    </dgm:pt>
    <dgm:pt modelId="{200532AD-C3F5-4095-8B90-D6EF52EB8EEB}" type="pres">
      <dgm:prSet presAssocID="{D6CEB1A4-1075-4707-A710-8386C09059BB}" presName="sibTrans" presStyleLbl="sibTrans2D1" presStyleIdx="3" presStyleCnt="4"/>
      <dgm:spPr/>
      <dgm:t>
        <a:bodyPr/>
        <a:lstStyle/>
        <a:p>
          <a:endParaRPr lang="en-ZA"/>
        </a:p>
      </dgm:t>
    </dgm:pt>
  </dgm:ptLst>
  <dgm:cxnLst>
    <dgm:cxn modelId="{EC0D6FD1-96B0-4E2B-A1EA-BE9D37862985}" type="presOf" srcId="{D6CEB1A4-1075-4707-A710-8386C09059BB}" destId="{200532AD-C3F5-4095-8B90-D6EF52EB8EEB}" srcOrd="0" destOrd="0" presId="urn:microsoft.com/office/officeart/2005/8/layout/radial6"/>
    <dgm:cxn modelId="{D54C7EBF-A13A-4898-BB8E-5E7EE8273466}" type="presOf" srcId="{93453DA4-8BD8-45D9-BC21-B2BD600515EB}" destId="{3AE91F9B-8D6E-4EBA-81ED-FD9CD77B2333}" srcOrd="0" destOrd="0" presId="urn:microsoft.com/office/officeart/2005/8/layout/radial6"/>
    <dgm:cxn modelId="{4807D8CF-8977-4CB4-B5EF-83412D2B6BF4}" type="presOf" srcId="{D9E93573-AA1A-428E-9C72-6209F2CDDC5F}" destId="{42A68799-58A2-4741-9443-E0F6AA9DE535}" srcOrd="0" destOrd="0" presId="urn:microsoft.com/office/officeart/2005/8/layout/radial6"/>
    <dgm:cxn modelId="{85197986-11F7-485F-BD7E-6F03233C92BB}" srcId="{83E197EE-C8D9-4422-BF2A-32FF297A29FA}" destId="{D9E93573-AA1A-428E-9C72-6209F2CDDC5F}" srcOrd="2" destOrd="0" parTransId="{1E614E7E-BB75-40FE-8DDA-2519ED223C41}" sibTransId="{00CD1AD8-D2F4-4E84-8A1F-8BC7F601D80E}"/>
    <dgm:cxn modelId="{A6A227D1-7A0A-47D9-B86B-FB9EC7325A80}" type="presOf" srcId="{496964CF-C255-454F-B71A-10048E3AB17E}" destId="{0C7D2EDA-4C31-467C-B127-87C135C1F2FB}" srcOrd="0" destOrd="0" presId="urn:microsoft.com/office/officeart/2005/8/layout/radial6"/>
    <dgm:cxn modelId="{7B70A5C4-DC27-4731-AF10-C14BC511CE59}" type="presOf" srcId="{2303AA68-C477-46C5-A432-BD2D371C09B3}" destId="{A78FA297-0F44-457D-A191-E90D810C2890}" srcOrd="0" destOrd="0" presId="urn:microsoft.com/office/officeart/2005/8/layout/radial6"/>
    <dgm:cxn modelId="{1A59EC5B-9247-4C8C-81FF-8D5260EC0749}" type="presOf" srcId="{7CDD6711-5D8F-4F9D-B174-D9C0EA41DB0D}" destId="{B44C2094-7586-4333-940A-1F8D34199D5A}" srcOrd="0" destOrd="0" presId="urn:microsoft.com/office/officeart/2005/8/layout/radial6"/>
    <dgm:cxn modelId="{9F9D0652-A892-4CF6-B4AE-010702C0A7DB}" type="presOf" srcId="{83E197EE-C8D9-4422-BF2A-32FF297A29FA}" destId="{A9A9BB31-A61C-48F9-AED8-CA01FC01C302}" srcOrd="0" destOrd="0" presId="urn:microsoft.com/office/officeart/2005/8/layout/radial6"/>
    <dgm:cxn modelId="{779BD309-067F-4E21-913C-F05C3027114F}" srcId="{83E197EE-C8D9-4422-BF2A-32FF297A29FA}" destId="{7CDD6711-5D8F-4F9D-B174-D9C0EA41DB0D}" srcOrd="1" destOrd="0" parTransId="{74CBAEC7-B392-4BA7-B158-6CEDDF33D4F9}" sibTransId="{2303AA68-C477-46C5-A432-BD2D371C09B3}"/>
    <dgm:cxn modelId="{B8114F00-B40C-4153-B47E-D975CA753EBC}" srcId="{713B3BC4-F296-47BE-8A74-F7572E507641}" destId="{83E197EE-C8D9-4422-BF2A-32FF297A29FA}" srcOrd="0" destOrd="0" parTransId="{0A8DA9FA-7A36-4DDE-A876-1551E9D1CFBD}" sibTransId="{030E27A7-CBD1-4D28-9D95-980B2C6C85BD}"/>
    <dgm:cxn modelId="{C0D2D1C7-6EBD-4BA0-A109-CD645A9A5F1A}" type="presOf" srcId="{B19285D5-99C6-4563-ADDE-B928A7D79A24}" destId="{CCAA9562-2E6D-48BD-BAFA-BFDAA3DA6C64}" srcOrd="0" destOrd="0" presId="urn:microsoft.com/office/officeart/2005/8/layout/radial6"/>
    <dgm:cxn modelId="{50F3EE32-94FD-46C3-9914-353829CDA994}" type="presOf" srcId="{713B3BC4-F296-47BE-8A74-F7572E507641}" destId="{147E92F0-B8AE-49E8-A574-DF58B9C93656}" srcOrd="0" destOrd="0" presId="urn:microsoft.com/office/officeart/2005/8/layout/radial6"/>
    <dgm:cxn modelId="{51D91370-BCC5-46E7-AF6B-083F74076F98}" type="presOf" srcId="{00CD1AD8-D2F4-4E84-8A1F-8BC7F601D80E}" destId="{0B4908E3-A83C-42D5-B845-0ABFC9EFD1BF}" srcOrd="0" destOrd="0" presId="urn:microsoft.com/office/officeart/2005/8/layout/radial6"/>
    <dgm:cxn modelId="{58EEEDDD-E3D9-461F-A1B0-4D6F744B78E6}" srcId="{83E197EE-C8D9-4422-BF2A-32FF297A29FA}" destId="{496964CF-C255-454F-B71A-10048E3AB17E}" srcOrd="3" destOrd="0" parTransId="{5AD8F5F4-AA95-4728-B815-B1B57D3F0509}" sibTransId="{D6CEB1A4-1075-4707-A710-8386C09059BB}"/>
    <dgm:cxn modelId="{879ED081-8BEC-4EB4-BA2C-3B1F24CF32B9}" srcId="{83E197EE-C8D9-4422-BF2A-32FF297A29FA}" destId="{93453DA4-8BD8-45D9-BC21-B2BD600515EB}" srcOrd="0" destOrd="0" parTransId="{6F5BD4A2-766A-4DAA-BEB6-7EDB412A81EF}" sibTransId="{B19285D5-99C6-4563-ADDE-B928A7D79A24}"/>
    <dgm:cxn modelId="{84B9E57D-C14A-4888-8C02-BCE7D753D884}" type="presParOf" srcId="{147E92F0-B8AE-49E8-A574-DF58B9C93656}" destId="{A9A9BB31-A61C-48F9-AED8-CA01FC01C302}" srcOrd="0" destOrd="0" presId="urn:microsoft.com/office/officeart/2005/8/layout/radial6"/>
    <dgm:cxn modelId="{C0059BF3-5BD6-4BDD-AC13-BAC159EAE3D3}" type="presParOf" srcId="{147E92F0-B8AE-49E8-A574-DF58B9C93656}" destId="{3AE91F9B-8D6E-4EBA-81ED-FD9CD77B2333}" srcOrd="1" destOrd="0" presId="urn:microsoft.com/office/officeart/2005/8/layout/radial6"/>
    <dgm:cxn modelId="{E0171F07-1B9E-474B-A835-B18A1DB265CF}" type="presParOf" srcId="{147E92F0-B8AE-49E8-A574-DF58B9C93656}" destId="{CB6D9D6E-C6FF-4797-B910-D39CC7EBAE7D}" srcOrd="2" destOrd="0" presId="urn:microsoft.com/office/officeart/2005/8/layout/radial6"/>
    <dgm:cxn modelId="{38EEC1B5-8C1C-4EED-8211-04B1C4F94588}" type="presParOf" srcId="{147E92F0-B8AE-49E8-A574-DF58B9C93656}" destId="{CCAA9562-2E6D-48BD-BAFA-BFDAA3DA6C64}" srcOrd="3" destOrd="0" presId="urn:microsoft.com/office/officeart/2005/8/layout/radial6"/>
    <dgm:cxn modelId="{C40E2204-2F33-4210-87D6-E9D0B5921DE3}" type="presParOf" srcId="{147E92F0-B8AE-49E8-A574-DF58B9C93656}" destId="{B44C2094-7586-4333-940A-1F8D34199D5A}" srcOrd="4" destOrd="0" presId="urn:microsoft.com/office/officeart/2005/8/layout/radial6"/>
    <dgm:cxn modelId="{9737D3EC-005F-4A8F-91DB-3089AE036850}" type="presParOf" srcId="{147E92F0-B8AE-49E8-A574-DF58B9C93656}" destId="{EBDC5A5F-9DC6-4FA5-ACC3-D714F16BCE39}" srcOrd="5" destOrd="0" presId="urn:microsoft.com/office/officeart/2005/8/layout/radial6"/>
    <dgm:cxn modelId="{D3AF6268-A611-43F0-9CC6-BA4FDB6E9D5A}" type="presParOf" srcId="{147E92F0-B8AE-49E8-A574-DF58B9C93656}" destId="{A78FA297-0F44-457D-A191-E90D810C2890}" srcOrd="6" destOrd="0" presId="urn:microsoft.com/office/officeart/2005/8/layout/radial6"/>
    <dgm:cxn modelId="{86400D0D-8330-47C8-BD4D-0E7EE41E8C0B}" type="presParOf" srcId="{147E92F0-B8AE-49E8-A574-DF58B9C93656}" destId="{42A68799-58A2-4741-9443-E0F6AA9DE535}" srcOrd="7" destOrd="0" presId="urn:microsoft.com/office/officeart/2005/8/layout/radial6"/>
    <dgm:cxn modelId="{3518469D-1230-4C5B-AE1A-986A6F142049}" type="presParOf" srcId="{147E92F0-B8AE-49E8-A574-DF58B9C93656}" destId="{9FF684C4-788C-4013-B62D-C8F37329FCB7}" srcOrd="8" destOrd="0" presId="urn:microsoft.com/office/officeart/2005/8/layout/radial6"/>
    <dgm:cxn modelId="{C17D47E6-0DD6-4E28-9437-E12C3031C6CC}" type="presParOf" srcId="{147E92F0-B8AE-49E8-A574-DF58B9C93656}" destId="{0B4908E3-A83C-42D5-B845-0ABFC9EFD1BF}" srcOrd="9" destOrd="0" presId="urn:microsoft.com/office/officeart/2005/8/layout/radial6"/>
    <dgm:cxn modelId="{DF188B79-DB8D-4D22-84B3-5561A6DD3FE9}" type="presParOf" srcId="{147E92F0-B8AE-49E8-A574-DF58B9C93656}" destId="{0C7D2EDA-4C31-467C-B127-87C135C1F2FB}" srcOrd="10" destOrd="0" presId="urn:microsoft.com/office/officeart/2005/8/layout/radial6"/>
    <dgm:cxn modelId="{5527EA23-EE50-4CD9-804F-4205525358A4}" type="presParOf" srcId="{147E92F0-B8AE-49E8-A574-DF58B9C93656}" destId="{DE314385-B301-4B11-B335-9850A41068AB}" srcOrd="11" destOrd="0" presId="urn:microsoft.com/office/officeart/2005/8/layout/radial6"/>
    <dgm:cxn modelId="{72AD02E5-4527-4A41-A6C9-3CE072DE3174}" type="presParOf" srcId="{147E92F0-B8AE-49E8-A574-DF58B9C93656}" destId="{200532AD-C3F5-4095-8B90-D6EF52EB8EEB}" srcOrd="12" destOrd="0" presId="urn:microsoft.com/office/officeart/2005/8/layout/radial6"/>
  </dgm:cxnLst>
  <dgm:bg>
    <a:solidFill>
      <a:schemeClr val="bg2">
        <a:lumMod val="9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C3153-2183-46C9-85C7-90A4C7F69A75}" type="datetimeFigureOut">
              <a:rPr lang="en-US" smtClean="0"/>
              <a:pPr/>
              <a:t>3/6/2018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EF51-C1ED-4D18-89D7-786596EDBF26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925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2EF51-C1ED-4D18-89D7-786596EDBF26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473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153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05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Rectangle 6"/>
          <p:cNvSpPr/>
          <p:nvPr userDrawn="1"/>
        </p:nvSpPr>
        <p:spPr>
          <a:xfrm>
            <a:off x="7848600" y="5334000"/>
            <a:ext cx="1143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931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120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907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30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907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30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819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976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171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372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989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581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54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E25A7-FB51-4EE1-977E-68A14205F922}" type="datetimeFigureOut">
              <a:rPr lang="en-ZA" smtClean="0"/>
              <a:pPr/>
              <a:t>2018/03/06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28600" y="64770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LEADERS IN CLOSING THE SKILLS GAP</a:t>
            </a:r>
            <a:endParaRPr lang="en-ZA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 descr="MERSETA-LOGO-CMYK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467600" y="228600"/>
            <a:ext cx="1371600" cy="13716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304800" y="1752600"/>
            <a:ext cx="845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62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ZapfHumnst B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6096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ZapfHumnst BT" pitchFamily="34" charset="0"/>
              </a:rPr>
              <a:t>Manufacturing, Engineering and</a:t>
            </a:r>
            <a:br>
              <a:rPr lang="en-US" sz="3200" dirty="0" smtClean="0">
                <a:latin typeface="ZapfHumnst BT" pitchFamily="34" charset="0"/>
              </a:rPr>
            </a:br>
            <a:r>
              <a:rPr lang="en-US" sz="3200" dirty="0" smtClean="0">
                <a:latin typeface="ZapfHumnst BT" pitchFamily="34" charset="0"/>
              </a:rPr>
              <a:t>Related Services </a:t>
            </a:r>
            <a:r>
              <a:rPr lang="en-US" sz="3200" b="1" dirty="0" smtClean="0">
                <a:solidFill>
                  <a:srgbClr val="D3A858"/>
                </a:solidFill>
                <a:latin typeface="ZapfHumnst BT" pitchFamily="34" charset="0"/>
              </a:rPr>
              <a:t>SETA</a:t>
            </a:r>
            <a:endParaRPr lang="en-ZA" sz="3200" b="1" dirty="0">
              <a:solidFill>
                <a:srgbClr val="D3A858"/>
              </a:solidFill>
              <a:latin typeface="ZapfHumnst BT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1752600"/>
            <a:ext cx="845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MERSETA-LOGO-CMY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600" y="228600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64770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LEADERS IN CLOSING THE SKILLS GAP</a:t>
            </a:r>
            <a:endParaRPr lang="en-Z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00232" y="4429132"/>
            <a:ext cx="426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b="1" dirty="0" smtClean="0"/>
              <a:t>merSETA Strategic Plan Imperatives</a:t>
            </a:r>
          </a:p>
          <a:p>
            <a:pPr algn="ctr">
              <a:lnSpc>
                <a:spcPct val="150000"/>
              </a:lnSpc>
            </a:pPr>
            <a:r>
              <a:rPr lang="en-ZA" b="1" dirty="0" smtClean="0"/>
              <a:t>Inter-Chamber Conference Workshop</a:t>
            </a:r>
          </a:p>
          <a:p>
            <a:pPr algn="ctr">
              <a:lnSpc>
                <a:spcPct val="150000"/>
              </a:lnSpc>
            </a:pPr>
            <a:r>
              <a:rPr lang="en-ZA" b="1" smtClean="0"/>
              <a:t>15 </a:t>
            </a:r>
            <a:r>
              <a:rPr lang="en-ZA" b="1" dirty="0" smtClean="0"/>
              <a:t>February 2018</a:t>
            </a:r>
          </a:p>
          <a:p>
            <a:pPr algn="ctr">
              <a:lnSpc>
                <a:spcPct val="150000"/>
              </a:lnSpc>
            </a:pP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27513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02389006"/>
              </p:ext>
            </p:extLst>
          </p:nvPr>
        </p:nvGraphicFramePr>
        <p:xfrm>
          <a:off x="0" y="1295400"/>
          <a:ext cx="6324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55626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Strategic </a:t>
            </a:r>
            <a:r>
              <a:rPr lang="en-ZA" dirty="0"/>
              <a:t>Goals of The merSETA</a:t>
            </a:r>
            <a:br>
              <a:rPr lang="en-ZA" dirty="0"/>
            </a:br>
            <a:endParaRPr lang="en-ZA" dirty="0"/>
          </a:p>
        </p:txBody>
      </p: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-190526" y="2286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612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58363651"/>
              </p:ext>
            </p:extLst>
          </p:nvPr>
        </p:nvGraphicFramePr>
        <p:xfrm>
          <a:off x="4713" y="381000"/>
          <a:ext cx="68580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eeform 6"/>
          <p:cNvSpPr>
            <a:spLocks noEditPoints="1"/>
          </p:cNvSpPr>
          <p:nvPr/>
        </p:nvSpPr>
        <p:spPr bwMode="auto">
          <a:xfrm>
            <a:off x="-304800" y="3810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8844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13838136"/>
              </p:ext>
            </p:extLst>
          </p:nvPr>
        </p:nvGraphicFramePr>
        <p:xfrm>
          <a:off x="304800" y="533400"/>
          <a:ext cx="6248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eeform 6"/>
          <p:cNvSpPr>
            <a:spLocks noEditPoints="1"/>
          </p:cNvSpPr>
          <p:nvPr/>
        </p:nvSpPr>
        <p:spPr bwMode="auto">
          <a:xfrm>
            <a:off x="-13355" y="3048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50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42788"/>
              </p:ext>
            </p:extLst>
          </p:nvPr>
        </p:nvGraphicFramePr>
        <p:xfrm>
          <a:off x="0" y="1752600"/>
          <a:ext cx="9143999" cy="4578137"/>
        </p:xfrm>
        <a:graphic>
          <a:graphicData uri="http://schemas.openxmlformats.org/drawingml/2006/table">
            <a:tbl>
              <a:tblPr firstRow="1" bandRow="1"/>
              <a:tblGrid>
                <a:gridCol w="2163097"/>
                <a:gridCol w="3490451"/>
                <a:gridCol w="3490451"/>
              </a:tblGrid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ZA" sz="1100" dirty="0" smtClean="0">
                          <a:solidFill>
                            <a:schemeClr val="tx1"/>
                          </a:solidFill>
                        </a:rPr>
                        <a:t>NGP</a:t>
                      </a:r>
                      <a:r>
                        <a:rPr lang="en-ZA" sz="1100" baseline="0" dirty="0" smtClean="0">
                          <a:solidFill>
                            <a:schemeClr val="tx1"/>
                          </a:solidFill>
                        </a:rPr>
                        <a:t> Priority</a:t>
                      </a:r>
                      <a:endParaRPr lang="en-ZA" sz="11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ZA" sz="1100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1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ZA" sz="1100" dirty="0" smtClean="0">
                          <a:solidFill>
                            <a:schemeClr val="tx1"/>
                          </a:solidFill>
                        </a:rPr>
                        <a:t>Key Relevant</a:t>
                      </a:r>
                      <a:r>
                        <a:rPr lang="en-ZA" sz="1100" baseline="0" dirty="0" smtClean="0">
                          <a:solidFill>
                            <a:schemeClr val="tx1"/>
                          </a:solidFill>
                        </a:rPr>
                        <a:t> Objectives</a:t>
                      </a:r>
                      <a:endParaRPr lang="en-ZA" sz="11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971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ZA" sz="110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Re-industrialisation</a:t>
                      </a:r>
                      <a:r>
                        <a:rPr lang="en-ZA" sz="11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of the economy and expansion of manufacturing sector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Create 5 million jobs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Focus on skills development particularly artisanal and engineering skills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Develop 50 000 artisans by 2020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endParaRPr lang="en-Z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US" sz="11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investment in development of artisans &amp; engineering professionals</a:t>
                      </a:r>
                      <a:r>
                        <a:rPr lang="en-US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</a:t>
                      </a:r>
                      <a:r>
                        <a:rPr lang="en-US" sz="11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(learnerships, apprenticeships, bursaries, skills programmes) in </a:t>
                      </a:r>
                      <a:r>
                        <a:rPr lang="en-US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formal, SME, cooperatives and informal enterprises</a:t>
                      </a:r>
                      <a:endParaRPr lang="en-US" sz="110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1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Research of </a:t>
                      </a:r>
                      <a:r>
                        <a:rPr lang="en-US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new occupations &amp; skills for new  growth opportunities, to result in reviewed qualification &amp; curricula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Reskilling and upskilling of workers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Education &amp; skills development of new entrants &amp; </a:t>
                      </a: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unemployed</a:t>
                      </a:r>
                      <a:endParaRPr lang="en-ZA" sz="110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Staff development  for TVET Colleges, HEIs &amp;  industry based training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Modernised career guidance  </a:t>
                      </a:r>
                      <a:endParaRPr lang="en-ZA" sz="110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ZA" sz="110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contribution to employment &amp; growth opportunities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to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sector through provision of occupational qualifications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</a:txBody>
                  <a:tcPr marT="45724" marB="4572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reeform 4"/>
          <p:cNvSpPr>
            <a:spLocks noEditPoints="1"/>
          </p:cNvSpPr>
          <p:nvPr/>
        </p:nvSpPr>
        <p:spPr bwMode="auto">
          <a:xfrm>
            <a:off x="1197750" y="152400"/>
            <a:ext cx="5072098" cy="6021879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 sz="16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09600"/>
            <a:ext cx="6210301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New </a:t>
            </a:r>
            <a:r>
              <a:rPr lang="en-ZA" dirty="0"/>
              <a:t>Growth </a:t>
            </a:r>
            <a:r>
              <a:rPr lang="en-ZA" dirty="0" smtClean="0"/>
              <a:t>Path &amp; </a:t>
            </a:r>
            <a:r>
              <a:rPr lang="en-ZA" dirty="0"/>
              <a:t>merSETA Response</a:t>
            </a:r>
            <a:br>
              <a:rPr lang="en-ZA" dirty="0"/>
            </a:br>
            <a:endParaRPr lang="en-ZA" dirty="0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476236" y="175967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368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9342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ZA" dirty="0" smtClean="0"/>
              <a:t>Industrial Policy Action Plan (incl. Green and Oceans Economy) &amp; merSETA Response</a:t>
            </a: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316392"/>
              </p:ext>
            </p:extLst>
          </p:nvPr>
        </p:nvGraphicFramePr>
        <p:xfrm>
          <a:off x="19050" y="1625364"/>
          <a:ext cx="9124950" cy="48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8590"/>
                <a:gridCol w="3483180"/>
                <a:gridCol w="3483180"/>
              </a:tblGrid>
              <a:tr h="371910"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IPAP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</a:rPr>
                        <a:t> Priority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Key Relevant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</a:rPr>
                        <a:t> Objectives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4087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Metal &amp; Steel industry: local procurement, beneficiation and  tax incentives for investment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Automotive Industry development: investment in local manufacturing  OEM and components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Boatbuilding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Plastics: recycling for local manufacturing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Black industrialists Scheme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Operation Phakisa (marine economy)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Green industries: renewable  energy wind and solar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Creation of new jobs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investment in development of artisans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&amp;</a:t>
                      </a: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engineering professionals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</a:t>
                      </a: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(learnerships, apprenticeships, bursaries, skills programmes) in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formal, SME, Cooperatives &amp; informal enterprises</a:t>
                      </a:r>
                      <a:endParaRPr lang="en-US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Research of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new occupations  &amp; skills for new  growth opportunities, to result in reviewed qualification &amp; curricula;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Reskilling  &amp; upskilling of workers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Education &amp; skills development of new entrants &amp; </a:t>
                      </a: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unemployed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Staff development  for TVET Colleges, HEIs &amp; industry based training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HEI support for innovation in industry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Modernised career guidance 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International knowledge/skills exchange network 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contribution to employment &amp; growth opportunities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to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479981" y="3048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0048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95657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ZA" dirty="0" smtClean="0"/>
              <a:t>Strategic Integrated Projects (SIPS) &amp; merSETA Response</a:t>
            </a: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51109"/>
              </p:ext>
            </p:extLst>
          </p:nvPr>
        </p:nvGraphicFramePr>
        <p:xfrm>
          <a:off x="0" y="1752600"/>
          <a:ext cx="9143999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97"/>
                <a:gridCol w="3490451"/>
                <a:gridCol w="3490451"/>
              </a:tblGrid>
              <a:tr h="345245">
                <a:tc>
                  <a:txBody>
                    <a:bodyPr/>
                    <a:lstStyle/>
                    <a:p>
                      <a:pPr algn="ctr"/>
                      <a:r>
                        <a:rPr lang="en-ZA" sz="1200" baseline="0" dirty="0" smtClean="0">
                          <a:solidFill>
                            <a:schemeClr val="tx1"/>
                          </a:solidFill>
                        </a:rPr>
                        <a:t>SIP Priority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Key Relevant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</a:rPr>
                        <a:t> Objectives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3029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20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18 catalytic projects at</a:t>
                      </a:r>
                      <a:r>
                        <a:rPr lang="en-ZA" sz="12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local level to fast track development and growth whilst providing essential infrastructure for service delivery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20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Development of artisans, technologists, engineers, project managers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endParaRPr lang="en-ZA" sz="1200" baseline="0" dirty="0" smtClean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endParaRPr lang="en-ZA" sz="12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2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Participation</a:t>
                      </a:r>
                      <a:r>
                        <a:rPr lang="en-US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in and support for development of </a:t>
                      </a:r>
                      <a:r>
                        <a:rPr lang="en-US" sz="1200" kern="50" baseline="0" dirty="0" err="1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centres</a:t>
                      </a:r>
                      <a:r>
                        <a:rPr lang="en-US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of </a:t>
                      </a:r>
                      <a:r>
                        <a:rPr lang="en-US" sz="1200" kern="50" baseline="0" dirty="0" err="1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specialisations</a:t>
                      </a:r>
                      <a:r>
                        <a:rPr lang="en-US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for trade qualifications; strengthening TVETC – Industry partnerships for skills development for trade occupations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20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Reskilling  &amp; upskilling of workers </a:t>
                      </a:r>
                      <a:endParaRPr lang="en-ZA" sz="1200" kern="50" baseline="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Skills development for unemployed youth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Local government &amp; provincial government partnerships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ZA" sz="120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to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2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200" kern="50" baseline="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1357290" y="21429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5419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7818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Small</a:t>
            </a:r>
            <a:r>
              <a:rPr lang="en-ZA" dirty="0"/>
              <a:t>, Micro,  Cooperatives and Informal Enterprise Development  &amp; merSETA Response</a:t>
            </a:r>
            <a:br>
              <a:rPr lang="en-ZA" dirty="0"/>
            </a:b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650907"/>
              </p:ext>
            </p:extLst>
          </p:nvPr>
        </p:nvGraphicFramePr>
        <p:xfrm>
          <a:off x="0" y="1752600"/>
          <a:ext cx="9144001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97"/>
                <a:gridCol w="3490452"/>
                <a:gridCol w="3490452"/>
              </a:tblGrid>
              <a:tr h="286467">
                <a:tc>
                  <a:txBody>
                    <a:bodyPr/>
                    <a:lstStyle/>
                    <a:p>
                      <a:pPr algn="ctr"/>
                      <a:r>
                        <a:rPr lang="en-ZA" sz="1200" b="1" baseline="0" dirty="0" smtClean="0">
                          <a:solidFill>
                            <a:schemeClr val="tx1"/>
                          </a:solidFill>
                        </a:rPr>
                        <a:t>SBD Priority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b="1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b="1" dirty="0" smtClean="0">
                          <a:solidFill>
                            <a:schemeClr val="tx1"/>
                          </a:solidFill>
                        </a:rPr>
                        <a:t>Key Relevant Objectives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3617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1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Industrial park revitalisation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1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IDZ and SEZ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1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Community based education and training for cooperatives and informal entrepreneurs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endParaRPr lang="en-ZA" sz="1100" b="0" baseline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ZA" sz="1100" b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Research into</a:t>
                      </a:r>
                      <a:r>
                        <a:rPr lang="en-ZA" sz="11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the economies of these enterprises at  regional level to identify needs &amp; opportunities for skills development support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National, Provincial and Local government  partnerships</a:t>
                      </a:r>
                      <a:endParaRPr lang="en-ZA" sz="1100" b="0" kern="5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TVET College &amp; HEI capacity building to support  these enterprises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Skills development for unemployed youth &amp; adults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Use of ICT for apprenticeship/artisan training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100" b="0" kern="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to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100" b="0" kern="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100" b="0" kern="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304800" y="2286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556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2484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Comprehensive </a:t>
            </a:r>
            <a:r>
              <a:rPr lang="en-ZA" dirty="0"/>
              <a:t>Rural Development Programme &amp; merSETA Response</a:t>
            </a:r>
            <a:br>
              <a:rPr lang="en-ZA" dirty="0"/>
            </a:b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917481"/>
              </p:ext>
            </p:extLst>
          </p:nvPr>
        </p:nvGraphicFramePr>
        <p:xfrm>
          <a:off x="0" y="1669162"/>
          <a:ext cx="9067800" cy="4737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600"/>
                <a:gridCol w="3022600"/>
                <a:gridCol w="3022600"/>
              </a:tblGrid>
              <a:tr h="449970"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CRDP Priority 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</a:rPr>
                        <a:t>Key Relevant Objectives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87132"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  <a:tabLst>
                          <a:tab pos="198755" algn="l"/>
                        </a:tabLst>
                      </a:pPr>
                      <a:r>
                        <a:rPr lang="en-GB" sz="110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Rural development</a:t>
                      </a:r>
                      <a:endParaRPr lang="en-ZA" sz="1100" kern="5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  <a:tabLst>
                          <a:tab pos="198755" algn="l"/>
                        </a:tabLst>
                      </a:pPr>
                      <a:r>
                        <a:rPr lang="en-GB" sz="110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Sustainable livelihoods</a:t>
                      </a:r>
                      <a:endParaRPr lang="en-ZA" sz="1100" kern="5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  <a:tabLst>
                          <a:tab pos="198755" algn="l"/>
                        </a:tabLst>
                      </a:pPr>
                      <a:r>
                        <a:rPr lang="en-GB" sz="110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Skills development</a:t>
                      </a:r>
                    </a:p>
                    <a:p>
                      <a:pPr marL="171450" indent="-171450" algn="just">
                        <a:buFont typeface="Wingdings" pitchFamily="2" charset="2"/>
                        <a:buChar char="§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Economic empowerment of rural communities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Research of rural economy and identification of opportunities for skills development support</a:t>
                      </a:r>
                    </a:p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Funding for learnerships, internships, apprenticeships and bursaries</a:t>
                      </a:r>
                    </a:p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Supporting TVET colleges to provide</a:t>
                      </a:r>
                      <a:r>
                        <a:rPr lang="en-ZA" sz="11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small business support</a:t>
                      </a:r>
                    </a:p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Support to rural HEIs</a:t>
                      </a:r>
                      <a:endParaRPr lang="en-ZA" sz="11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Establishing training and trade test centres</a:t>
                      </a:r>
                    </a:p>
                    <a:p>
                      <a:pPr marL="171450" indent="-17145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Entrepreneurship, engagement with provincial departments </a:t>
                      </a:r>
                      <a:endParaRPr lang="en-ZA" sz="11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10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 </a:t>
                      </a: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323837" y="2286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71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8580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Human </a:t>
            </a:r>
            <a:r>
              <a:rPr lang="en-ZA" dirty="0"/>
              <a:t>Resource Development Strategy; NSDS; WPSET &amp; merSETA Response</a:t>
            </a:r>
            <a:br>
              <a:rPr lang="en-ZA" dirty="0"/>
            </a:b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688047"/>
              </p:ext>
            </p:extLst>
          </p:nvPr>
        </p:nvGraphicFramePr>
        <p:xfrm>
          <a:off x="-1" y="1658159"/>
          <a:ext cx="9144001" cy="4853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97"/>
                <a:gridCol w="3490452"/>
                <a:gridCol w="3490452"/>
              </a:tblGrid>
              <a:tr h="330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200" b="1" baseline="0" dirty="0" smtClean="0">
                          <a:solidFill>
                            <a:schemeClr val="tx1"/>
                          </a:solidFill>
                        </a:rPr>
                        <a:t>Priority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200" b="1" dirty="0" smtClean="0">
                          <a:solidFill>
                            <a:schemeClr val="tx1"/>
                          </a:solidFill>
                        </a:rPr>
                        <a:t>merSETA Response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100" b="1" dirty="0" smtClean="0">
                          <a:solidFill>
                            <a:schemeClr val="tx1"/>
                          </a:solidFill>
                        </a:rPr>
                        <a:t>Key Relevant</a:t>
                      </a:r>
                      <a:r>
                        <a:rPr lang="en-ZA" sz="1100" b="1" baseline="0" dirty="0" smtClean="0">
                          <a:solidFill>
                            <a:schemeClr val="tx1"/>
                          </a:solidFill>
                        </a:rPr>
                        <a:t> Objectives</a:t>
                      </a:r>
                      <a:endParaRPr lang="en-ZA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4879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Foundational Education 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TVET (midlevel skills development) 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HEI, Research and Innovation (high level skills development)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Skills for the economy (workers’ career advancement, adults, NEET Youth, addressing socially and economically excluded)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Developmental State (building capability of state; State as employer to expand workplace skills training opportunities)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US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“Turning every workplace into a training  space”</a:t>
                      </a:r>
                      <a:endParaRPr lang="en-ZA" sz="1000" b="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endParaRPr lang="en-ZA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ZA" sz="1000" b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Investment</a:t>
                      </a: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in STEM at technical schools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ZA" sz="10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Strengthening quality of TVET Colleges through college – industry partnerships; staff development; TVET research; </a:t>
                      </a:r>
                      <a:endParaRPr lang="en-US" sz="1000" b="0" kern="5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Bursaries for employed &amp; unemployed; WIL</a:t>
                      </a:r>
                      <a:r>
                        <a:rPr lang="en-US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support;  TVET graduate placement on learnerships/apprenticeship for trade related occupations; HEI graduate placement internships for professional registration</a:t>
                      </a:r>
                      <a:endParaRPr lang="en-US" sz="1000" b="0" kern="5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Research future occupations</a:t>
                      </a:r>
                      <a:r>
                        <a:rPr lang="en-US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&amp; skills to result in reviewed/new </a:t>
                      </a:r>
                      <a:r>
                        <a:rPr lang="en-US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qualifications and curricula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</a:t>
                      </a:r>
                      <a:r>
                        <a:rPr lang="en-US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killing &amp; upskilling of worker</a:t>
                      </a:r>
                      <a:r>
                        <a:rPr lang="en-ZA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Skills for NEET, unemployed adults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b="0" kern="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Support to SME, Cooperatives, Informal Enterprises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Local government &amp; provincial government partnerships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Modernised career guidance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merSETA  staff &amp; governance structures development programmes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Industry partnerships </a:t>
                      </a:r>
                      <a:endParaRPr lang="en-ZA" sz="1000" b="0" kern="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contribution to employment and growth opportunities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to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000" b="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Increasing public sector capacity for improved service delivery &amp; supporting and building a developmental state.</a:t>
                      </a: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752940" y="2286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6439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324600" cy="1020762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Advanced </a:t>
            </a:r>
            <a:r>
              <a:rPr lang="en-ZA" dirty="0"/>
              <a:t>Manufacturing, Innovation and Growth &amp; merSETA Response</a:t>
            </a:r>
            <a:br>
              <a:rPr lang="en-ZA" dirty="0"/>
            </a:b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08258"/>
              </p:ext>
            </p:extLst>
          </p:nvPr>
        </p:nvGraphicFramePr>
        <p:xfrm>
          <a:off x="0" y="1676400"/>
          <a:ext cx="9143999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97"/>
                <a:gridCol w="3490451"/>
                <a:gridCol w="3490451"/>
              </a:tblGrid>
              <a:tr h="457581"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Priority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merSETA Response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Key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Relevant Objectives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3430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Disruptive technology e.g. robotics, artificial intelligence,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Changing manufacturing production processes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Flexibility and adaptability of skills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Critical thinking skills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Unemployment of 11 million by 2020 (ILO)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Decline in unskilled and semi skilled , increase of skilled and highly skilled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39% of core skills in RSA completely different by 2020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endParaRPr lang="en-ZA" sz="1050" baseline="0" dirty="0" smtClean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investment in development of artisans &amp; engineering professionals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</a:t>
                      </a: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formal, SME, Cooperatives and Informal enterprises</a:t>
                      </a:r>
                      <a:endParaRPr lang="en-US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Research of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new occupations  &amp; skills for new  growth opportunities, to result in reviewed qualification &amp; curricula;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Reskilling  &amp; upskilling of workers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Education &amp; skills development of new entrants and</a:t>
                      </a: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unemployed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Staff development  for TVET Colleges, HEIs &amp;  industry based training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HEI support for innovation in industry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Modernised career guidance 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International knowledge/skills exchange network 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contribution to employment and growth opportunities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sector needs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the provision of occupational qualifications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050" kern="50" baseline="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457200" y="373331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770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629400" cy="1219200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>
                <a:latin typeface="Arial" panose="020B0604020202020204" pitchFamily="34" charset="0"/>
                <a:cs typeface="Arial" panose="020B0604020202020204" pitchFamily="34" charset="0"/>
              </a:rPr>
              <a:t>Stabilising </a:t>
            </a: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current industry and stemming job losses &amp; merSETA Responses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81742"/>
              </p:ext>
            </p:extLst>
          </p:nvPr>
        </p:nvGraphicFramePr>
        <p:xfrm>
          <a:off x="0" y="1752600"/>
          <a:ext cx="9144001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97"/>
                <a:gridCol w="3490452"/>
                <a:gridCol w="3490452"/>
              </a:tblGrid>
              <a:tr h="352142">
                <a:tc>
                  <a:txBody>
                    <a:bodyPr/>
                    <a:lstStyle/>
                    <a:p>
                      <a:pPr algn="ctr"/>
                      <a:r>
                        <a:rPr lang="en-ZA" sz="10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Priority</a:t>
                      </a:r>
                      <a:endParaRPr lang="en-ZA" sz="10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0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merSETA Response</a:t>
                      </a:r>
                      <a:endParaRPr lang="en-ZA" sz="10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0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Key Relevant Objectives</a:t>
                      </a:r>
                      <a:endParaRPr lang="en-ZA" sz="10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9605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Job shedding – 11 million jobs since Quarter 4 of 2015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Dis</a:t>
                      </a: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-investment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Effects of Industry 4.0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Unemployment of 11 million by 2020 (ILO)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r>
                        <a:rPr lang="en-ZA" sz="10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Decline in unskilled and semi skilled , increase of skilled and highly skilled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endParaRPr lang="en-ZA" sz="10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itchFamily="2" charset="2"/>
                        <a:buNone/>
                      </a:pPr>
                      <a:endParaRPr lang="en-ZA" sz="1050" baseline="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  <a:defRPr/>
                      </a:pPr>
                      <a:r>
                        <a:rPr lang="en-ZA" sz="105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investment in development of artisans &amp; engineering professionals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i</a:t>
                      </a: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n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formal, SME, Cooperatives and Informal enterprises</a:t>
                      </a:r>
                      <a:endParaRPr lang="en-US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5580" algn="l"/>
                        </a:tabLst>
                      </a:pPr>
                      <a:r>
                        <a:rPr lang="en-US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Research of </a:t>
                      </a:r>
                      <a:r>
                        <a:rPr lang="en-US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new occupations  &amp; skills for new  growth opportunities, to result in reviewed qualification &amp; curricula;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Reskilling &amp; upskilling of workers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Training  Lay-O ff</a:t>
                      </a: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 Scheme &amp; Retrenchment Assistance Programme </a:t>
                      </a: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50" kern="5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Education &amp; skills development of new entrants and</a:t>
                      </a: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 unemployed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Staff development  for TVET Colleges, HEIs &amp;  industry based training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HEI support for innovation in industry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Modernised career guidance 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50" kern="50" baseline="0" dirty="0" smtClean="0"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International knowledge/skills exchange network </a:t>
                      </a:r>
                      <a:endParaRPr lang="en-ZA" sz="1050" kern="50" dirty="0" smtClean="0">
                        <a:effectLst/>
                        <a:latin typeface="Arial" pitchFamily="34" charset="0"/>
                        <a:ea typeface="Arial Unicode MS" panose="020B0604020202020204" pitchFamily="34" charset="-128"/>
                        <a:cs typeface="Arial" pitchFamily="34" charset="0"/>
                      </a:endParaRP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publication of research products that informs cutting edge solutions in the sector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contribution to employment and growth opportunities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Strengthening partnerships (TVETC, HEI, State, Private Sector) for improved responsiveness sector needs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Improved competency levels of SME, informal &amp; cooperatives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responsiveness to the mer sector through provision of occupational qualifications </a:t>
                      </a: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ZA" sz="1050" kern="5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8"/>
                          <a:cs typeface="Arial" pitchFamily="34" charset="0"/>
                        </a:rPr>
                        <a:t>Increased throughput of learners in occupation programmes </a:t>
                      </a:r>
                    </a:p>
                  </a:txBody>
                  <a:tcPr marT="45724" marB="45724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reeform 6"/>
          <p:cNvSpPr>
            <a:spLocks noEditPoints="1"/>
          </p:cNvSpPr>
          <p:nvPr/>
        </p:nvSpPr>
        <p:spPr bwMode="auto">
          <a:xfrm>
            <a:off x="514337" y="152400"/>
            <a:ext cx="6515126" cy="6461102"/>
          </a:xfrm>
          <a:custGeom>
            <a:avLst/>
            <a:gdLst/>
            <a:ahLst/>
            <a:cxnLst>
              <a:cxn ang="0">
                <a:pos x="14693" y="6590"/>
              </a:cxn>
              <a:cxn ang="0">
                <a:pos x="13862" y="4525"/>
              </a:cxn>
              <a:cxn ang="0">
                <a:pos x="13546" y="4121"/>
              </a:cxn>
              <a:cxn ang="0">
                <a:pos x="15087" y="3977"/>
              </a:cxn>
              <a:cxn ang="0">
                <a:pos x="14942" y="8447"/>
              </a:cxn>
              <a:cxn ang="0">
                <a:pos x="14100" y="13400"/>
              </a:cxn>
              <a:cxn ang="0">
                <a:pos x="13705" y="13978"/>
              </a:cxn>
              <a:cxn ang="0">
                <a:pos x="13276" y="14581"/>
              </a:cxn>
              <a:cxn ang="0">
                <a:pos x="9780" y="15459"/>
              </a:cxn>
              <a:cxn ang="0">
                <a:pos x="7227" y="15516"/>
              </a:cxn>
              <a:cxn ang="0">
                <a:pos x="6671" y="15496"/>
              </a:cxn>
              <a:cxn ang="0">
                <a:pos x="5938" y="15575"/>
              </a:cxn>
              <a:cxn ang="0">
                <a:pos x="1945" y="11983"/>
              </a:cxn>
              <a:cxn ang="0">
                <a:pos x="921" y="10122"/>
              </a:cxn>
              <a:cxn ang="0">
                <a:pos x="754" y="8591"/>
              </a:cxn>
              <a:cxn ang="0">
                <a:pos x="64" y="7982"/>
              </a:cxn>
              <a:cxn ang="0">
                <a:pos x="532" y="7008"/>
              </a:cxn>
              <a:cxn ang="0">
                <a:pos x="2129" y="3304"/>
              </a:cxn>
              <a:cxn ang="0">
                <a:pos x="4837" y="779"/>
              </a:cxn>
              <a:cxn ang="0">
                <a:pos x="5355" y="399"/>
              </a:cxn>
              <a:cxn ang="0">
                <a:pos x="7241" y="101"/>
              </a:cxn>
              <a:cxn ang="0">
                <a:pos x="13199" y="1579"/>
              </a:cxn>
              <a:cxn ang="0">
                <a:pos x="13945" y="1985"/>
              </a:cxn>
              <a:cxn ang="0">
                <a:pos x="14338" y="2639"/>
              </a:cxn>
              <a:cxn ang="0">
                <a:pos x="14945" y="3042"/>
              </a:cxn>
              <a:cxn ang="0">
                <a:pos x="16271" y="7386"/>
              </a:cxn>
              <a:cxn ang="0">
                <a:pos x="9028" y="14240"/>
              </a:cxn>
              <a:cxn ang="0">
                <a:pos x="10464" y="15135"/>
              </a:cxn>
              <a:cxn ang="0">
                <a:pos x="12632" y="12402"/>
              </a:cxn>
              <a:cxn ang="0">
                <a:pos x="13036" y="12030"/>
              </a:cxn>
              <a:cxn ang="0">
                <a:pos x="7226" y="13766"/>
              </a:cxn>
              <a:cxn ang="0">
                <a:pos x="7771" y="14046"/>
              </a:cxn>
              <a:cxn ang="0">
                <a:pos x="9558" y="14000"/>
              </a:cxn>
              <a:cxn ang="0">
                <a:pos x="6156" y="14466"/>
              </a:cxn>
              <a:cxn ang="0">
                <a:pos x="2968" y="11161"/>
              </a:cxn>
              <a:cxn ang="0">
                <a:pos x="1449" y="10198"/>
              </a:cxn>
              <a:cxn ang="0">
                <a:pos x="5015" y="14550"/>
              </a:cxn>
              <a:cxn ang="0">
                <a:pos x="2546" y="8520"/>
              </a:cxn>
              <a:cxn ang="0">
                <a:pos x="3833" y="12030"/>
              </a:cxn>
              <a:cxn ang="0">
                <a:pos x="1020" y="7593"/>
              </a:cxn>
              <a:cxn ang="0">
                <a:pos x="4759" y="7676"/>
              </a:cxn>
              <a:cxn ang="0">
                <a:pos x="5681" y="2139"/>
              </a:cxn>
              <a:cxn ang="0">
                <a:pos x="4907" y="3219"/>
              </a:cxn>
              <a:cxn ang="0">
                <a:pos x="4462" y="3044"/>
              </a:cxn>
              <a:cxn ang="0">
                <a:pos x="2321" y="6502"/>
              </a:cxn>
              <a:cxn ang="0">
                <a:pos x="5696" y="1399"/>
              </a:cxn>
              <a:cxn ang="0">
                <a:pos x="5459" y="1829"/>
              </a:cxn>
              <a:cxn ang="0">
                <a:pos x="6794" y="1530"/>
              </a:cxn>
              <a:cxn ang="0">
                <a:pos x="12360" y="2580"/>
              </a:cxn>
              <a:cxn ang="0">
                <a:pos x="8565" y="173"/>
              </a:cxn>
              <a:cxn ang="0">
                <a:pos x="12924" y="3597"/>
              </a:cxn>
              <a:cxn ang="0">
                <a:pos x="12577" y="2972"/>
              </a:cxn>
              <a:cxn ang="0">
                <a:pos x="7330" y="1584"/>
              </a:cxn>
              <a:cxn ang="0">
                <a:pos x="14281" y="2835"/>
              </a:cxn>
              <a:cxn ang="0">
                <a:pos x="1015" y="6823"/>
              </a:cxn>
              <a:cxn ang="0">
                <a:pos x="3437" y="3733"/>
              </a:cxn>
              <a:cxn ang="0">
                <a:pos x="6546" y="14715"/>
              </a:cxn>
              <a:cxn ang="0">
                <a:pos x="6255" y="15036"/>
              </a:cxn>
              <a:cxn ang="0">
                <a:pos x="7223" y="14166"/>
              </a:cxn>
              <a:cxn ang="0">
                <a:pos x="4615" y="2470"/>
              </a:cxn>
              <a:cxn ang="0">
                <a:pos x="11623" y="5594"/>
              </a:cxn>
              <a:cxn ang="0">
                <a:pos x="8679" y="7909"/>
              </a:cxn>
              <a:cxn ang="0">
                <a:pos x="10138" y="5129"/>
              </a:cxn>
            </a:cxnLst>
            <a:rect l="0" t="0" r="r" b="b"/>
            <a:pathLst>
              <a:path w="16281" h="16146">
                <a:moveTo>
                  <a:pt x="11805" y="10046"/>
                </a:moveTo>
                <a:lnTo>
                  <a:pt x="13538" y="11574"/>
                </a:lnTo>
                <a:lnTo>
                  <a:pt x="13583" y="11513"/>
                </a:lnTo>
                <a:lnTo>
                  <a:pt x="13628" y="11451"/>
                </a:lnTo>
                <a:lnTo>
                  <a:pt x="13672" y="11389"/>
                </a:lnTo>
                <a:lnTo>
                  <a:pt x="13715" y="11327"/>
                </a:lnTo>
                <a:lnTo>
                  <a:pt x="13757" y="11264"/>
                </a:lnTo>
                <a:lnTo>
                  <a:pt x="13799" y="11200"/>
                </a:lnTo>
                <a:lnTo>
                  <a:pt x="13840" y="11136"/>
                </a:lnTo>
                <a:lnTo>
                  <a:pt x="13880" y="11072"/>
                </a:lnTo>
                <a:lnTo>
                  <a:pt x="13918" y="11006"/>
                </a:lnTo>
                <a:lnTo>
                  <a:pt x="13957" y="10941"/>
                </a:lnTo>
                <a:lnTo>
                  <a:pt x="13995" y="10875"/>
                </a:lnTo>
                <a:lnTo>
                  <a:pt x="14031" y="10809"/>
                </a:lnTo>
                <a:lnTo>
                  <a:pt x="14067" y="10743"/>
                </a:lnTo>
                <a:lnTo>
                  <a:pt x="14101" y="10676"/>
                </a:lnTo>
                <a:lnTo>
                  <a:pt x="14136" y="10609"/>
                </a:lnTo>
                <a:lnTo>
                  <a:pt x="14169" y="10541"/>
                </a:lnTo>
                <a:lnTo>
                  <a:pt x="14201" y="10473"/>
                </a:lnTo>
                <a:lnTo>
                  <a:pt x="14234" y="10404"/>
                </a:lnTo>
                <a:lnTo>
                  <a:pt x="14264" y="10336"/>
                </a:lnTo>
                <a:lnTo>
                  <a:pt x="14294" y="10267"/>
                </a:lnTo>
                <a:lnTo>
                  <a:pt x="14323" y="10198"/>
                </a:lnTo>
                <a:lnTo>
                  <a:pt x="14352" y="10127"/>
                </a:lnTo>
                <a:lnTo>
                  <a:pt x="14379" y="10057"/>
                </a:lnTo>
                <a:lnTo>
                  <a:pt x="14406" y="9987"/>
                </a:lnTo>
                <a:lnTo>
                  <a:pt x="14432" y="9917"/>
                </a:lnTo>
                <a:lnTo>
                  <a:pt x="14457" y="9846"/>
                </a:lnTo>
                <a:lnTo>
                  <a:pt x="14481" y="9774"/>
                </a:lnTo>
                <a:lnTo>
                  <a:pt x="14504" y="9703"/>
                </a:lnTo>
                <a:lnTo>
                  <a:pt x="14527" y="9631"/>
                </a:lnTo>
                <a:lnTo>
                  <a:pt x="14548" y="9559"/>
                </a:lnTo>
                <a:lnTo>
                  <a:pt x="14569" y="9487"/>
                </a:lnTo>
                <a:lnTo>
                  <a:pt x="14589" y="9414"/>
                </a:lnTo>
                <a:lnTo>
                  <a:pt x="14624" y="9277"/>
                </a:lnTo>
                <a:lnTo>
                  <a:pt x="14656" y="9140"/>
                </a:lnTo>
                <a:lnTo>
                  <a:pt x="14685" y="9001"/>
                </a:lnTo>
                <a:lnTo>
                  <a:pt x="14711" y="8862"/>
                </a:lnTo>
                <a:lnTo>
                  <a:pt x="14733" y="8722"/>
                </a:lnTo>
                <a:lnTo>
                  <a:pt x="14754" y="8581"/>
                </a:lnTo>
                <a:lnTo>
                  <a:pt x="14770" y="8441"/>
                </a:lnTo>
                <a:lnTo>
                  <a:pt x="14783" y="8299"/>
                </a:lnTo>
                <a:lnTo>
                  <a:pt x="14793" y="8158"/>
                </a:lnTo>
                <a:lnTo>
                  <a:pt x="14800" y="8016"/>
                </a:lnTo>
                <a:lnTo>
                  <a:pt x="14805" y="7873"/>
                </a:lnTo>
                <a:lnTo>
                  <a:pt x="14805" y="7731"/>
                </a:lnTo>
                <a:lnTo>
                  <a:pt x="14802" y="7588"/>
                </a:lnTo>
                <a:lnTo>
                  <a:pt x="14796" y="7446"/>
                </a:lnTo>
                <a:lnTo>
                  <a:pt x="14787" y="7303"/>
                </a:lnTo>
                <a:lnTo>
                  <a:pt x="14775" y="7160"/>
                </a:lnTo>
                <a:lnTo>
                  <a:pt x="14759" y="7018"/>
                </a:lnTo>
                <a:lnTo>
                  <a:pt x="14740" y="6875"/>
                </a:lnTo>
                <a:lnTo>
                  <a:pt x="14718" y="6733"/>
                </a:lnTo>
                <a:lnTo>
                  <a:pt x="14693" y="6590"/>
                </a:lnTo>
                <a:lnTo>
                  <a:pt x="14663" y="6449"/>
                </a:lnTo>
                <a:lnTo>
                  <a:pt x="14631" y="6307"/>
                </a:lnTo>
                <a:lnTo>
                  <a:pt x="14595" y="6166"/>
                </a:lnTo>
                <a:lnTo>
                  <a:pt x="14556" y="6026"/>
                </a:lnTo>
                <a:lnTo>
                  <a:pt x="14513" y="5886"/>
                </a:lnTo>
                <a:lnTo>
                  <a:pt x="14468" y="5746"/>
                </a:lnTo>
                <a:lnTo>
                  <a:pt x="14418" y="5608"/>
                </a:lnTo>
                <a:lnTo>
                  <a:pt x="14366" y="5469"/>
                </a:lnTo>
                <a:lnTo>
                  <a:pt x="14309" y="5332"/>
                </a:lnTo>
                <a:lnTo>
                  <a:pt x="14250" y="5195"/>
                </a:lnTo>
                <a:lnTo>
                  <a:pt x="14186" y="5059"/>
                </a:lnTo>
                <a:lnTo>
                  <a:pt x="14120" y="4924"/>
                </a:lnTo>
                <a:lnTo>
                  <a:pt x="14107" y="4927"/>
                </a:lnTo>
                <a:lnTo>
                  <a:pt x="14095" y="4929"/>
                </a:lnTo>
                <a:lnTo>
                  <a:pt x="14083" y="4931"/>
                </a:lnTo>
                <a:lnTo>
                  <a:pt x="14071" y="4931"/>
                </a:lnTo>
                <a:lnTo>
                  <a:pt x="14059" y="4931"/>
                </a:lnTo>
                <a:lnTo>
                  <a:pt x="14046" y="4930"/>
                </a:lnTo>
                <a:lnTo>
                  <a:pt x="14035" y="4928"/>
                </a:lnTo>
                <a:lnTo>
                  <a:pt x="14023" y="4926"/>
                </a:lnTo>
                <a:lnTo>
                  <a:pt x="14012" y="4923"/>
                </a:lnTo>
                <a:lnTo>
                  <a:pt x="14001" y="4919"/>
                </a:lnTo>
                <a:lnTo>
                  <a:pt x="13990" y="4914"/>
                </a:lnTo>
                <a:lnTo>
                  <a:pt x="13980" y="4909"/>
                </a:lnTo>
                <a:lnTo>
                  <a:pt x="13970" y="4904"/>
                </a:lnTo>
                <a:lnTo>
                  <a:pt x="13961" y="4897"/>
                </a:lnTo>
                <a:lnTo>
                  <a:pt x="13952" y="4890"/>
                </a:lnTo>
                <a:lnTo>
                  <a:pt x="13943" y="4883"/>
                </a:lnTo>
                <a:lnTo>
                  <a:pt x="13935" y="4876"/>
                </a:lnTo>
                <a:lnTo>
                  <a:pt x="13927" y="4868"/>
                </a:lnTo>
                <a:lnTo>
                  <a:pt x="13920" y="4859"/>
                </a:lnTo>
                <a:lnTo>
                  <a:pt x="13914" y="4850"/>
                </a:lnTo>
                <a:lnTo>
                  <a:pt x="13909" y="4840"/>
                </a:lnTo>
                <a:lnTo>
                  <a:pt x="13904" y="4830"/>
                </a:lnTo>
                <a:lnTo>
                  <a:pt x="13900" y="4820"/>
                </a:lnTo>
                <a:lnTo>
                  <a:pt x="13897" y="4810"/>
                </a:lnTo>
                <a:lnTo>
                  <a:pt x="13894" y="4799"/>
                </a:lnTo>
                <a:lnTo>
                  <a:pt x="13893" y="4789"/>
                </a:lnTo>
                <a:lnTo>
                  <a:pt x="13892" y="4776"/>
                </a:lnTo>
                <a:lnTo>
                  <a:pt x="13892" y="4765"/>
                </a:lnTo>
                <a:lnTo>
                  <a:pt x="13894" y="4754"/>
                </a:lnTo>
                <a:lnTo>
                  <a:pt x="13896" y="4742"/>
                </a:lnTo>
                <a:lnTo>
                  <a:pt x="13899" y="4730"/>
                </a:lnTo>
                <a:lnTo>
                  <a:pt x="13903" y="4717"/>
                </a:lnTo>
                <a:lnTo>
                  <a:pt x="13914" y="4691"/>
                </a:lnTo>
                <a:lnTo>
                  <a:pt x="13926" y="4666"/>
                </a:lnTo>
                <a:lnTo>
                  <a:pt x="13939" y="4642"/>
                </a:lnTo>
                <a:lnTo>
                  <a:pt x="13953" y="4618"/>
                </a:lnTo>
                <a:lnTo>
                  <a:pt x="13933" y="4586"/>
                </a:lnTo>
                <a:lnTo>
                  <a:pt x="13915" y="4555"/>
                </a:lnTo>
                <a:lnTo>
                  <a:pt x="13897" y="4524"/>
                </a:lnTo>
                <a:lnTo>
                  <a:pt x="13878" y="4493"/>
                </a:lnTo>
                <a:lnTo>
                  <a:pt x="13869" y="4509"/>
                </a:lnTo>
                <a:lnTo>
                  <a:pt x="13862" y="4525"/>
                </a:lnTo>
                <a:lnTo>
                  <a:pt x="13856" y="4542"/>
                </a:lnTo>
                <a:lnTo>
                  <a:pt x="13851" y="4560"/>
                </a:lnTo>
                <a:lnTo>
                  <a:pt x="13846" y="4577"/>
                </a:lnTo>
                <a:lnTo>
                  <a:pt x="13842" y="4594"/>
                </a:lnTo>
                <a:lnTo>
                  <a:pt x="13838" y="4613"/>
                </a:lnTo>
                <a:lnTo>
                  <a:pt x="13835" y="4631"/>
                </a:lnTo>
                <a:lnTo>
                  <a:pt x="13829" y="4656"/>
                </a:lnTo>
                <a:lnTo>
                  <a:pt x="13822" y="4680"/>
                </a:lnTo>
                <a:lnTo>
                  <a:pt x="13811" y="4700"/>
                </a:lnTo>
                <a:lnTo>
                  <a:pt x="13800" y="4719"/>
                </a:lnTo>
                <a:lnTo>
                  <a:pt x="13788" y="4737"/>
                </a:lnTo>
                <a:lnTo>
                  <a:pt x="13774" y="4753"/>
                </a:lnTo>
                <a:lnTo>
                  <a:pt x="13758" y="4766"/>
                </a:lnTo>
                <a:lnTo>
                  <a:pt x="13742" y="4777"/>
                </a:lnTo>
                <a:lnTo>
                  <a:pt x="13726" y="4788"/>
                </a:lnTo>
                <a:lnTo>
                  <a:pt x="13708" y="4796"/>
                </a:lnTo>
                <a:lnTo>
                  <a:pt x="13689" y="4803"/>
                </a:lnTo>
                <a:lnTo>
                  <a:pt x="13671" y="4808"/>
                </a:lnTo>
                <a:lnTo>
                  <a:pt x="13652" y="4811"/>
                </a:lnTo>
                <a:lnTo>
                  <a:pt x="13632" y="4813"/>
                </a:lnTo>
                <a:lnTo>
                  <a:pt x="13614" y="4813"/>
                </a:lnTo>
                <a:lnTo>
                  <a:pt x="13595" y="4812"/>
                </a:lnTo>
                <a:lnTo>
                  <a:pt x="13576" y="4809"/>
                </a:lnTo>
                <a:lnTo>
                  <a:pt x="13558" y="4805"/>
                </a:lnTo>
                <a:lnTo>
                  <a:pt x="13541" y="4800"/>
                </a:lnTo>
                <a:lnTo>
                  <a:pt x="13524" y="4793"/>
                </a:lnTo>
                <a:lnTo>
                  <a:pt x="13509" y="4786"/>
                </a:lnTo>
                <a:lnTo>
                  <a:pt x="13495" y="4776"/>
                </a:lnTo>
                <a:lnTo>
                  <a:pt x="13482" y="4765"/>
                </a:lnTo>
                <a:lnTo>
                  <a:pt x="13469" y="4754"/>
                </a:lnTo>
                <a:lnTo>
                  <a:pt x="13459" y="4741"/>
                </a:lnTo>
                <a:lnTo>
                  <a:pt x="13451" y="4728"/>
                </a:lnTo>
                <a:lnTo>
                  <a:pt x="13444" y="4712"/>
                </a:lnTo>
                <a:lnTo>
                  <a:pt x="13440" y="4697"/>
                </a:lnTo>
                <a:lnTo>
                  <a:pt x="13437" y="4680"/>
                </a:lnTo>
                <a:lnTo>
                  <a:pt x="13437" y="4662"/>
                </a:lnTo>
                <a:lnTo>
                  <a:pt x="13439" y="4644"/>
                </a:lnTo>
                <a:lnTo>
                  <a:pt x="13444" y="4625"/>
                </a:lnTo>
                <a:lnTo>
                  <a:pt x="13465" y="4566"/>
                </a:lnTo>
                <a:lnTo>
                  <a:pt x="13489" y="4508"/>
                </a:lnTo>
                <a:lnTo>
                  <a:pt x="13513" y="4449"/>
                </a:lnTo>
                <a:lnTo>
                  <a:pt x="13539" y="4390"/>
                </a:lnTo>
                <a:lnTo>
                  <a:pt x="13566" y="4331"/>
                </a:lnTo>
                <a:lnTo>
                  <a:pt x="13594" y="4272"/>
                </a:lnTo>
                <a:lnTo>
                  <a:pt x="13624" y="4213"/>
                </a:lnTo>
                <a:lnTo>
                  <a:pt x="13656" y="4153"/>
                </a:lnTo>
                <a:lnTo>
                  <a:pt x="13638" y="4129"/>
                </a:lnTo>
                <a:lnTo>
                  <a:pt x="13621" y="4105"/>
                </a:lnTo>
                <a:lnTo>
                  <a:pt x="13604" y="4082"/>
                </a:lnTo>
                <a:lnTo>
                  <a:pt x="13586" y="4057"/>
                </a:lnTo>
                <a:lnTo>
                  <a:pt x="13574" y="4085"/>
                </a:lnTo>
                <a:lnTo>
                  <a:pt x="13565" y="4098"/>
                </a:lnTo>
                <a:lnTo>
                  <a:pt x="13556" y="4110"/>
                </a:lnTo>
                <a:lnTo>
                  <a:pt x="13546" y="4121"/>
                </a:lnTo>
                <a:lnTo>
                  <a:pt x="13536" y="4131"/>
                </a:lnTo>
                <a:lnTo>
                  <a:pt x="13525" y="4141"/>
                </a:lnTo>
                <a:lnTo>
                  <a:pt x="13514" y="4149"/>
                </a:lnTo>
                <a:lnTo>
                  <a:pt x="13503" y="4156"/>
                </a:lnTo>
                <a:lnTo>
                  <a:pt x="13491" y="4162"/>
                </a:lnTo>
                <a:lnTo>
                  <a:pt x="13480" y="4167"/>
                </a:lnTo>
                <a:lnTo>
                  <a:pt x="13467" y="4171"/>
                </a:lnTo>
                <a:lnTo>
                  <a:pt x="13455" y="4174"/>
                </a:lnTo>
                <a:lnTo>
                  <a:pt x="13442" y="4177"/>
                </a:lnTo>
                <a:lnTo>
                  <a:pt x="13429" y="4178"/>
                </a:lnTo>
                <a:lnTo>
                  <a:pt x="13416" y="4179"/>
                </a:lnTo>
                <a:lnTo>
                  <a:pt x="13402" y="4179"/>
                </a:lnTo>
                <a:lnTo>
                  <a:pt x="13388" y="4177"/>
                </a:lnTo>
                <a:lnTo>
                  <a:pt x="11825" y="5642"/>
                </a:lnTo>
                <a:lnTo>
                  <a:pt x="11825" y="5660"/>
                </a:lnTo>
                <a:lnTo>
                  <a:pt x="12607" y="7763"/>
                </a:lnTo>
                <a:lnTo>
                  <a:pt x="11805" y="10046"/>
                </a:lnTo>
                <a:close/>
                <a:moveTo>
                  <a:pt x="14892" y="8823"/>
                </a:moveTo>
                <a:lnTo>
                  <a:pt x="15879" y="9632"/>
                </a:lnTo>
                <a:lnTo>
                  <a:pt x="15921" y="9458"/>
                </a:lnTo>
                <a:lnTo>
                  <a:pt x="15958" y="9283"/>
                </a:lnTo>
                <a:lnTo>
                  <a:pt x="15991" y="9107"/>
                </a:lnTo>
                <a:lnTo>
                  <a:pt x="16021" y="8931"/>
                </a:lnTo>
                <a:lnTo>
                  <a:pt x="16046" y="8754"/>
                </a:lnTo>
                <a:lnTo>
                  <a:pt x="16066" y="8576"/>
                </a:lnTo>
                <a:lnTo>
                  <a:pt x="16084" y="8398"/>
                </a:lnTo>
                <a:lnTo>
                  <a:pt x="16096" y="8219"/>
                </a:lnTo>
                <a:lnTo>
                  <a:pt x="16104" y="8039"/>
                </a:lnTo>
                <a:lnTo>
                  <a:pt x="16108" y="7860"/>
                </a:lnTo>
                <a:lnTo>
                  <a:pt x="16108" y="7680"/>
                </a:lnTo>
                <a:lnTo>
                  <a:pt x="16104" y="7500"/>
                </a:lnTo>
                <a:lnTo>
                  <a:pt x="16095" y="7320"/>
                </a:lnTo>
                <a:lnTo>
                  <a:pt x="16083" y="7140"/>
                </a:lnTo>
                <a:lnTo>
                  <a:pt x="16065" y="6960"/>
                </a:lnTo>
                <a:lnTo>
                  <a:pt x="16043" y="6779"/>
                </a:lnTo>
                <a:lnTo>
                  <a:pt x="16017" y="6599"/>
                </a:lnTo>
                <a:lnTo>
                  <a:pt x="15987" y="6419"/>
                </a:lnTo>
                <a:lnTo>
                  <a:pt x="15952" y="6240"/>
                </a:lnTo>
                <a:lnTo>
                  <a:pt x="15913" y="6061"/>
                </a:lnTo>
                <a:lnTo>
                  <a:pt x="15869" y="5883"/>
                </a:lnTo>
                <a:lnTo>
                  <a:pt x="15821" y="5706"/>
                </a:lnTo>
                <a:lnTo>
                  <a:pt x="15768" y="5529"/>
                </a:lnTo>
                <a:lnTo>
                  <a:pt x="15711" y="5352"/>
                </a:lnTo>
                <a:lnTo>
                  <a:pt x="15649" y="5177"/>
                </a:lnTo>
                <a:lnTo>
                  <a:pt x="15583" y="5002"/>
                </a:lnTo>
                <a:lnTo>
                  <a:pt x="15512" y="4828"/>
                </a:lnTo>
                <a:lnTo>
                  <a:pt x="15436" y="4656"/>
                </a:lnTo>
                <a:lnTo>
                  <a:pt x="15357" y="4484"/>
                </a:lnTo>
                <a:lnTo>
                  <a:pt x="15272" y="4314"/>
                </a:lnTo>
                <a:lnTo>
                  <a:pt x="15182" y="4146"/>
                </a:lnTo>
                <a:lnTo>
                  <a:pt x="15088" y="3978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7"/>
                </a:lnTo>
                <a:lnTo>
                  <a:pt x="15087" y="3976"/>
                </a:lnTo>
                <a:lnTo>
                  <a:pt x="15087" y="3976"/>
                </a:lnTo>
                <a:lnTo>
                  <a:pt x="15087" y="3976"/>
                </a:lnTo>
                <a:lnTo>
                  <a:pt x="15058" y="3925"/>
                </a:lnTo>
                <a:lnTo>
                  <a:pt x="15027" y="3874"/>
                </a:lnTo>
                <a:lnTo>
                  <a:pt x="14997" y="3823"/>
                </a:lnTo>
                <a:lnTo>
                  <a:pt x="14966" y="3773"/>
                </a:lnTo>
                <a:lnTo>
                  <a:pt x="14935" y="3723"/>
                </a:lnTo>
                <a:lnTo>
                  <a:pt x="14903" y="3675"/>
                </a:lnTo>
                <a:lnTo>
                  <a:pt x="14872" y="3625"/>
                </a:lnTo>
                <a:lnTo>
                  <a:pt x="14840" y="3576"/>
                </a:lnTo>
                <a:lnTo>
                  <a:pt x="14794" y="3666"/>
                </a:lnTo>
                <a:lnTo>
                  <a:pt x="14747" y="3756"/>
                </a:lnTo>
                <a:lnTo>
                  <a:pt x="14697" y="3844"/>
                </a:lnTo>
                <a:lnTo>
                  <a:pt x="14646" y="3933"/>
                </a:lnTo>
                <a:lnTo>
                  <a:pt x="14593" y="4019"/>
                </a:lnTo>
                <a:lnTo>
                  <a:pt x="14539" y="4106"/>
                </a:lnTo>
                <a:lnTo>
                  <a:pt x="14482" y="4191"/>
                </a:lnTo>
                <a:lnTo>
                  <a:pt x="14425" y="4277"/>
                </a:lnTo>
                <a:lnTo>
                  <a:pt x="14288" y="4730"/>
                </a:lnTo>
                <a:lnTo>
                  <a:pt x="14280" y="4752"/>
                </a:lnTo>
                <a:lnTo>
                  <a:pt x="14272" y="4773"/>
                </a:lnTo>
                <a:lnTo>
                  <a:pt x="14263" y="4793"/>
                </a:lnTo>
                <a:lnTo>
                  <a:pt x="14254" y="4811"/>
                </a:lnTo>
                <a:lnTo>
                  <a:pt x="14314" y="4931"/>
                </a:lnTo>
                <a:lnTo>
                  <a:pt x="14372" y="5051"/>
                </a:lnTo>
                <a:lnTo>
                  <a:pt x="14428" y="5173"/>
                </a:lnTo>
                <a:lnTo>
                  <a:pt x="14480" y="5295"/>
                </a:lnTo>
                <a:lnTo>
                  <a:pt x="14530" y="5417"/>
                </a:lnTo>
                <a:lnTo>
                  <a:pt x="14577" y="5541"/>
                </a:lnTo>
                <a:lnTo>
                  <a:pt x="14621" y="5664"/>
                </a:lnTo>
                <a:lnTo>
                  <a:pt x="14663" y="5790"/>
                </a:lnTo>
                <a:lnTo>
                  <a:pt x="14702" y="5914"/>
                </a:lnTo>
                <a:lnTo>
                  <a:pt x="14738" y="6039"/>
                </a:lnTo>
                <a:lnTo>
                  <a:pt x="14772" y="6165"/>
                </a:lnTo>
                <a:lnTo>
                  <a:pt x="14803" y="6290"/>
                </a:lnTo>
                <a:lnTo>
                  <a:pt x="14832" y="6416"/>
                </a:lnTo>
                <a:lnTo>
                  <a:pt x="14858" y="6543"/>
                </a:lnTo>
                <a:lnTo>
                  <a:pt x="14882" y="6670"/>
                </a:lnTo>
                <a:lnTo>
                  <a:pt x="14902" y="6797"/>
                </a:lnTo>
                <a:lnTo>
                  <a:pt x="14921" y="6924"/>
                </a:lnTo>
                <a:lnTo>
                  <a:pt x="14936" y="7051"/>
                </a:lnTo>
                <a:lnTo>
                  <a:pt x="14949" y="7178"/>
                </a:lnTo>
                <a:lnTo>
                  <a:pt x="14960" y="7305"/>
                </a:lnTo>
                <a:lnTo>
                  <a:pt x="14968" y="7433"/>
                </a:lnTo>
                <a:lnTo>
                  <a:pt x="14973" y="7560"/>
                </a:lnTo>
                <a:lnTo>
                  <a:pt x="14976" y="7687"/>
                </a:lnTo>
                <a:lnTo>
                  <a:pt x="14976" y="7814"/>
                </a:lnTo>
                <a:lnTo>
                  <a:pt x="14974" y="7941"/>
                </a:lnTo>
                <a:lnTo>
                  <a:pt x="14970" y="8068"/>
                </a:lnTo>
                <a:lnTo>
                  <a:pt x="14963" y="8195"/>
                </a:lnTo>
                <a:lnTo>
                  <a:pt x="14954" y="8321"/>
                </a:lnTo>
                <a:lnTo>
                  <a:pt x="14942" y="8447"/>
                </a:lnTo>
                <a:lnTo>
                  <a:pt x="14928" y="8573"/>
                </a:lnTo>
                <a:lnTo>
                  <a:pt x="14911" y="8698"/>
                </a:lnTo>
                <a:lnTo>
                  <a:pt x="14892" y="8823"/>
                </a:lnTo>
                <a:close/>
                <a:moveTo>
                  <a:pt x="14510" y="12725"/>
                </a:moveTo>
                <a:lnTo>
                  <a:pt x="14983" y="13494"/>
                </a:lnTo>
                <a:lnTo>
                  <a:pt x="14992" y="13522"/>
                </a:lnTo>
                <a:lnTo>
                  <a:pt x="14999" y="13549"/>
                </a:lnTo>
                <a:lnTo>
                  <a:pt x="15003" y="13574"/>
                </a:lnTo>
                <a:lnTo>
                  <a:pt x="15004" y="13598"/>
                </a:lnTo>
                <a:lnTo>
                  <a:pt x="15003" y="13618"/>
                </a:lnTo>
                <a:lnTo>
                  <a:pt x="14999" y="13638"/>
                </a:lnTo>
                <a:lnTo>
                  <a:pt x="14993" y="13656"/>
                </a:lnTo>
                <a:lnTo>
                  <a:pt x="14985" y="13671"/>
                </a:lnTo>
                <a:lnTo>
                  <a:pt x="14975" y="13685"/>
                </a:lnTo>
                <a:lnTo>
                  <a:pt x="14963" y="13697"/>
                </a:lnTo>
                <a:lnTo>
                  <a:pt x="14950" y="13708"/>
                </a:lnTo>
                <a:lnTo>
                  <a:pt x="14936" y="13717"/>
                </a:lnTo>
                <a:lnTo>
                  <a:pt x="14920" y="13724"/>
                </a:lnTo>
                <a:lnTo>
                  <a:pt x="14902" y="13729"/>
                </a:lnTo>
                <a:lnTo>
                  <a:pt x="14884" y="13733"/>
                </a:lnTo>
                <a:lnTo>
                  <a:pt x="14865" y="13735"/>
                </a:lnTo>
                <a:lnTo>
                  <a:pt x="14845" y="13735"/>
                </a:lnTo>
                <a:lnTo>
                  <a:pt x="14825" y="13734"/>
                </a:lnTo>
                <a:lnTo>
                  <a:pt x="14803" y="13731"/>
                </a:lnTo>
                <a:lnTo>
                  <a:pt x="14783" y="13726"/>
                </a:lnTo>
                <a:lnTo>
                  <a:pt x="14762" y="13720"/>
                </a:lnTo>
                <a:lnTo>
                  <a:pt x="14740" y="13713"/>
                </a:lnTo>
                <a:lnTo>
                  <a:pt x="14719" y="13702"/>
                </a:lnTo>
                <a:lnTo>
                  <a:pt x="14699" y="13692"/>
                </a:lnTo>
                <a:lnTo>
                  <a:pt x="14678" y="13679"/>
                </a:lnTo>
                <a:lnTo>
                  <a:pt x="14658" y="13666"/>
                </a:lnTo>
                <a:lnTo>
                  <a:pt x="14640" y="13649"/>
                </a:lnTo>
                <a:lnTo>
                  <a:pt x="14621" y="13633"/>
                </a:lnTo>
                <a:lnTo>
                  <a:pt x="14604" y="13614"/>
                </a:lnTo>
                <a:lnTo>
                  <a:pt x="14589" y="13595"/>
                </a:lnTo>
                <a:lnTo>
                  <a:pt x="14575" y="13572"/>
                </a:lnTo>
                <a:lnTo>
                  <a:pt x="14561" y="13550"/>
                </a:lnTo>
                <a:lnTo>
                  <a:pt x="14523" y="13408"/>
                </a:lnTo>
                <a:lnTo>
                  <a:pt x="14296" y="12976"/>
                </a:lnTo>
                <a:lnTo>
                  <a:pt x="14263" y="13012"/>
                </a:lnTo>
                <a:lnTo>
                  <a:pt x="14232" y="13046"/>
                </a:lnTo>
                <a:lnTo>
                  <a:pt x="14199" y="13082"/>
                </a:lnTo>
                <a:lnTo>
                  <a:pt x="14167" y="13116"/>
                </a:lnTo>
                <a:lnTo>
                  <a:pt x="14133" y="13151"/>
                </a:lnTo>
                <a:lnTo>
                  <a:pt x="14100" y="13186"/>
                </a:lnTo>
                <a:lnTo>
                  <a:pt x="14067" y="13220"/>
                </a:lnTo>
                <a:lnTo>
                  <a:pt x="14033" y="13255"/>
                </a:lnTo>
                <a:lnTo>
                  <a:pt x="14044" y="13277"/>
                </a:lnTo>
                <a:lnTo>
                  <a:pt x="14056" y="13301"/>
                </a:lnTo>
                <a:lnTo>
                  <a:pt x="14067" y="13323"/>
                </a:lnTo>
                <a:lnTo>
                  <a:pt x="14078" y="13346"/>
                </a:lnTo>
                <a:lnTo>
                  <a:pt x="14087" y="13365"/>
                </a:lnTo>
                <a:lnTo>
                  <a:pt x="14094" y="13383"/>
                </a:lnTo>
                <a:lnTo>
                  <a:pt x="14100" y="13400"/>
                </a:lnTo>
                <a:lnTo>
                  <a:pt x="14103" y="13417"/>
                </a:lnTo>
                <a:lnTo>
                  <a:pt x="14104" y="13433"/>
                </a:lnTo>
                <a:lnTo>
                  <a:pt x="14104" y="13447"/>
                </a:lnTo>
                <a:lnTo>
                  <a:pt x="14103" y="13461"/>
                </a:lnTo>
                <a:lnTo>
                  <a:pt x="14099" y="13474"/>
                </a:lnTo>
                <a:lnTo>
                  <a:pt x="14095" y="13488"/>
                </a:lnTo>
                <a:lnTo>
                  <a:pt x="14089" y="13499"/>
                </a:lnTo>
                <a:lnTo>
                  <a:pt x="14082" y="13509"/>
                </a:lnTo>
                <a:lnTo>
                  <a:pt x="14073" y="13519"/>
                </a:lnTo>
                <a:lnTo>
                  <a:pt x="14064" y="13527"/>
                </a:lnTo>
                <a:lnTo>
                  <a:pt x="14054" y="13536"/>
                </a:lnTo>
                <a:lnTo>
                  <a:pt x="14041" y="13542"/>
                </a:lnTo>
                <a:lnTo>
                  <a:pt x="14030" y="13548"/>
                </a:lnTo>
                <a:lnTo>
                  <a:pt x="14017" y="13552"/>
                </a:lnTo>
                <a:lnTo>
                  <a:pt x="14004" y="13555"/>
                </a:lnTo>
                <a:lnTo>
                  <a:pt x="13989" y="13558"/>
                </a:lnTo>
                <a:lnTo>
                  <a:pt x="13975" y="13559"/>
                </a:lnTo>
                <a:lnTo>
                  <a:pt x="13961" y="13559"/>
                </a:lnTo>
                <a:lnTo>
                  <a:pt x="13946" y="13557"/>
                </a:lnTo>
                <a:lnTo>
                  <a:pt x="13931" y="13555"/>
                </a:lnTo>
                <a:lnTo>
                  <a:pt x="13916" y="13551"/>
                </a:lnTo>
                <a:lnTo>
                  <a:pt x="13902" y="13546"/>
                </a:lnTo>
                <a:lnTo>
                  <a:pt x="13887" y="13540"/>
                </a:lnTo>
                <a:lnTo>
                  <a:pt x="13872" y="13531"/>
                </a:lnTo>
                <a:lnTo>
                  <a:pt x="13858" y="13523"/>
                </a:lnTo>
                <a:lnTo>
                  <a:pt x="13845" y="13512"/>
                </a:lnTo>
                <a:lnTo>
                  <a:pt x="13832" y="13501"/>
                </a:lnTo>
                <a:lnTo>
                  <a:pt x="13820" y="13488"/>
                </a:lnTo>
                <a:lnTo>
                  <a:pt x="13808" y="13472"/>
                </a:lnTo>
                <a:lnTo>
                  <a:pt x="13775" y="13504"/>
                </a:lnTo>
                <a:lnTo>
                  <a:pt x="13741" y="13535"/>
                </a:lnTo>
                <a:lnTo>
                  <a:pt x="13707" y="13565"/>
                </a:lnTo>
                <a:lnTo>
                  <a:pt x="13673" y="13596"/>
                </a:lnTo>
                <a:lnTo>
                  <a:pt x="13680" y="13619"/>
                </a:lnTo>
                <a:lnTo>
                  <a:pt x="13688" y="13641"/>
                </a:lnTo>
                <a:lnTo>
                  <a:pt x="13695" y="13664"/>
                </a:lnTo>
                <a:lnTo>
                  <a:pt x="13702" y="13686"/>
                </a:lnTo>
                <a:lnTo>
                  <a:pt x="13710" y="13708"/>
                </a:lnTo>
                <a:lnTo>
                  <a:pt x="13717" y="13730"/>
                </a:lnTo>
                <a:lnTo>
                  <a:pt x="13723" y="13752"/>
                </a:lnTo>
                <a:lnTo>
                  <a:pt x="13729" y="13774"/>
                </a:lnTo>
                <a:lnTo>
                  <a:pt x="13739" y="13793"/>
                </a:lnTo>
                <a:lnTo>
                  <a:pt x="13746" y="13812"/>
                </a:lnTo>
                <a:lnTo>
                  <a:pt x="13751" y="13831"/>
                </a:lnTo>
                <a:lnTo>
                  <a:pt x="13754" y="13849"/>
                </a:lnTo>
                <a:lnTo>
                  <a:pt x="13755" y="13866"/>
                </a:lnTo>
                <a:lnTo>
                  <a:pt x="13754" y="13883"/>
                </a:lnTo>
                <a:lnTo>
                  <a:pt x="13751" y="13900"/>
                </a:lnTo>
                <a:lnTo>
                  <a:pt x="13747" y="13915"/>
                </a:lnTo>
                <a:lnTo>
                  <a:pt x="13742" y="13929"/>
                </a:lnTo>
                <a:lnTo>
                  <a:pt x="13734" y="13942"/>
                </a:lnTo>
                <a:lnTo>
                  <a:pt x="13726" y="13956"/>
                </a:lnTo>
                <a:lnTo>
                  <a:pt x="13716" y="13968"/>
                </a:lnTo>
                <a:lnTo>
                  <a:pt x="13705" y="13978"/>
                </a:lnTo>
                <a:lnTo>
                  <a:pt x="13693" y="13988"/>
                </a:lnTo>
                <a:lnTo>
                  <a:pt x="13680" y="13997"/>
                </a:lnTo>
                <a:lnTo>
                  <a:pt x="13666" y="14005"/>
                </a:lnTo>
                <a:lnTo>
                  <a:pt x="13652" y="14012"/>
                </a:lnTo>
                <a:lnTo>
                  <a:pt x="13637" y="14017"/>
                </a:lnTo>
                <a:lnTo>
                  <a:pt x="13622" y="14021"/>
                </a:lnTo>
                <a:lnTo>
                  <a:pt x="13606" y="14023"/>
                </a:lnTo>
                <a:lnTo>
                  <a:pt x="13591" y="14024"/>
                </a:lnTo>
                <a:lnTo>
                  <a:pt x="13574" y="14024"/>
                </a:lnTo>
                <a:lnTo>
                  <a:pt x="13558" y="14023"/>
                </a:lnTo>
                <a:lnTo>
                  <a:pt x="13543" y="14019"/>
                </a:lnTo>
                <a:lnTo>
                  <a:pt x="13526" y="14015"/>
                </a:lnTo>
                <a:lnTo>
                  <a:pt x="13511" y="14009"/>
                </a:lnTo>
                <a:lnTo>
                  <a:pt x="13496" y="14000"/>
                </a:lnTo>
                <a:lnTo>
                  <a:pt x="13482" y="13990"/>
                </a:lnTo>
                <a:lnTo>
                  <a:pt x="13468" y="13979"/>
                </a:lnTo>
                <a:lnTo>
                  <a:pt x="13455" y="13966"/>
                </a:lnTo>
                <a:lnTo>
                  <a:pt x="13443" y="13951"/>
                </a:lnTo>
                <a:lnTo>
                  <a:pt x="13433" y="13933"/>
                </a:lnTo>
                <a:lnTo>
                  <a:pt x="13424" y="13908"/>
                </a:lnTo>
                <a:lnTo>
                  <a:pt x="13415" y="13882"/>
                </a:lnTo>
                <a:lnTo>
                  <a:pt x="13405" y="13857"/>
                </a:lnTo>
                <a:lnTo>
                  <a:pt x="13396" y="13831"/>
                </a:lnTo>
                <a:lnTo>
                  <a:pt x="13376" y="13846"/>
                </a:lnTo>
                <a:lnTo>
                  <a:pt x="13357" y="13862"/>
                </a:lnTo>
                <a:lnTo>
                  <a:pt x="13336" y="13877"/>
                </a:lnTo>
                <a:lnTo>
                  <a:pt x="13317" y="13894"/>
                </a:lnTo>
                <a:lnTo>
                  <a:pt x="13296" y="13909"/>
                </a:lnTo>
                <a:lnTo>
                  <a:pt x="13276" y="13925"/>
                </a:lnTo>
                <a:lnTo>
                  <a:pt x="13256" y="13940"/>
                </a:lnTo>
                <a:lnTo>
                  <a:pt x="13235" y="13956"/>
                </a:lnTo>
                <a:lnTo>
                  <a:pt x="13254" y="14012"/>
                </a:lnTo>
                <a:lnTo>
                  <a:pt x="13269" y="14067"/>
                </a:lnTo>
                <a:lnTo>
                  <a:pt x="13284" y="14119"/>
                </a:lnTo>
                <a:lnTo>
                  <a:pt x="13299" y="14171"/>
                </a:lnTo>
                <a:lnTo>
                  <a:pt x="13312" y="14222"/>
                </a:lnTo>
                <a:lnTo>
                  <a:pt x="13324" y="14270"/>
                </a:lnTo>
                <a:lnTo>
                  <a:pt x="13334" y="14317"/>
                </a:lnTo>
                <a:lnTo>
                  <a:pt x="13343" y="14363"/>
                </a:lnTo>
                <a:lnTo>
                  <a:pt x="13351" y="14383"/>
                </a:lnTo>
                <a:lnTo>
                  <a:pt x="13358" y="14402"/>
                </a:lnTo>
                <a:lnTo>
                  <a:pt x="13361" y="14422"/>
                </a:lnTo>
                <a:lnTo>
                  <a:pt x="13363" y="14440"/>
                </a:lnTo>
                <a:lnTo>
                  <a:pt x="13363" y="14457"/>
                </a:lnTo>
                <a:lnTo>
                  <a:pt x="13360" y="14475"/>
                </a:lnTo>
                <a:lnTo>
                  <a:pt x="13356" y="14490"/>
                </a:lnTo>
                <a:lnTo>
                  <a:pt x="13350" y="14505"/>
                </a:lnTo>
                <a:lnTo>
                  <a:pt x="13343" y="14519"/>
                </a:lnTo>
                <a:lnTo>
                  <a:pt x="13335" y="14533"/>
                </a:lnTo>
                <a:lnTo>
                  <a:pt x="13325" y="14545"/>
                </a:lnTo>
                <a:lnTo>
                  <a:pt x="13315" y="14555"/>
                </a:lnTo>
                <a:lnTo>
                  <a:pt x="13303" y="14565"/>
                </a:lnTo>
                <a:lnTo>
                  <a:pt x="13290" y="14574"/>
                </a:lnTo>
                <a:lnTo>
                  <a:pt x="13276" y="14581"/>
                </a:lnTo>
                <a:lnTo>
                  <a:pt x="13262" y="14588"/>
                </a:lnTo>
                <a:lnTo>
                  <a:pt x="13248" y="14594"/>
                </a:lnTo>
                <a:lnTo>
                  <a:pt x="13232" y="14598"/>
                </a:lnTo>
                <a:lnTo>
                  <a:pt x="13216" y="14601"/>
                </a:lnTo>
                <a:lnTo>
                  <a:pt x="13201" y="14602"/>
                </a:lnTo>
                <a:lnTo>
                  <a:pt x="13185" y="14602"/>
                </a:lnTo>
                <a:lnTo>
                  <a:pt x="13168" y="14600"/>
                </a:lnTo>
                <a:lnTo>
                  <a:pt x="13153" y="14597"/>
                </a:lnTo>
                <a:lnTo>
                  <a:pt x="13138" y="14593"/>
                </a:lnTo>
                <a:lnTo>
                  <a:pt x="13122" y="14586"/>
                </a:lnTo>
                <a:lnTo>
                  <a:pt x="13107" y="14579"/>
                </a:lnTo>
                <a:lnTo>
                  <a:pt x="13093" y="14570"/>
                </a:lnTo>
                <a:lnTo>
                  <a:pt x="13080" y="14559"/>
                </a:lnTo>
                <a:lnTo>
                  <a:pt x="13067" y="14547"/>
                </a:lnTo>
                <a:lnTo>
                  <a:pt x="13055" y="14533"/>
                </a:lnTo>
                <a:lnTo>
                  <a:pt x="13044" y="14516"/>
                </a:lnTo>
                <a:lnTo>
                  <a:pt x="13035" y="14498"/>
                </a:lnTo>
                <a:lnTo>
                  <a:pt x="13026" y="14462"/>
                </a:lnTo>
                <a:lnTo>
                  <a:pt x="13016" y="14426"/>
                </a:lnTo>
                <a:lnTo>
                  <a:pt x="13005" y="14387"/>
                </a:lnTo>
                <a:lnTo>
                  <a:pt x="12993" y="14347"/>
                </a:lnTo>
                <a:lnTo>
                  <a:pt x="12981" y="14306"/>
                </a:lnTo>
                <a:lnTo>
                  <a:pt x="12968" y="14262"/>
                </a:lnTo>
                <a:lnTo>
                  <a:pt x="12954" y="14218"/>
                </a:lnTo>
                <a:lnTo>
                  <a:pt x="12938" y="14172"/>
                </a:lnTo>
                <a:lnTo>
                  <a:pt x="12871" y="14218"/>
                </a:lnTo>
                <a:lnTo>
                  <a:pt x="12804" y="14264"/>
                </a:lnTo>
                <a:lnTo>
                  <a:pt x="12737" y="14308"/>
                </a:lnTo>
                <a:lnTo>
                  <a:pt x="12669" y="14351"/>
                </a:lnTo>
                <a:lnTo>
                  <a:pt x="12599" y="14395"/>
                </a:lnTo>
                <a:lnTo>
                  <a:pt x="12529" y="14438"/>
                </a:lnTo>
                <a:lnTo>
                  <a:pt x="12459" y="14480"/>
                </a:lnTo>
                <a:lnTo>
                  <a:pt x="12389" y="14521"/>
                </a:lnTo>
                <a:lnTo>
                  <a:pt x="12387" y="14522"/>
                </a:lnTo>
                <a:lnTo>
                  <a:pt x="12387" y="14522"/>
                </a:lnTo>
                <a:lnTo>
                  <a:pt x="12387" y="14522"/>
                </a:lnTo>
                <a:lnTo>
                  <a:pt x="12247" y="14601"/>
                </a:lnTo>
                <a:lnTo>
                  <a:pt x="12108" y="14676"/>
                </a:lnTo>
                <a:lnTo>
                  <a:pt x="11967" y="14747"/>
                </a:lnTo>
                <a:lnTo>
                  <a:pt x="11825" y="14816"/>
                </a:lnTo>
                <a:lnTo>
                  <a:pt x="11683" y="14882"/>
                </a:lnTo>
                <a:lnTo>
                  <a:pt x="11540" y="14945"/>
                </a:lnTo>
                <a:lnTo>
                  <a:pt x="11397" y="15005"/>
                </a:lnTo>
                <a:lnTo>
                  <a:pt x="11252" y="15062"/>
                </a:lnTo>
                <a:lnTo>
                  <a:pt x="11107" y="15114"/>
                </a:lnTo>
                <a:lnTo>
                  <a:pt x="10961" y="15165"/>
                </a:lnTo>
                <a:lnTo>
                  <a:pt x="10815" y="15212"/>
                </a:lnTo>
                <a:lnTo>
                  <a:pt x="10668" y="15257"/>
                </a:lnTo>
                <a:lnTo>
                  <a:pt x="10522" y="15298"/>
                </a:lnTo>
                <a:lnTo>
                  <a:pt x="10374" y="15336"/>
                </a:lnTo>
                <a:lnTo>
                  <a:pt x="10225" y="15371"/>
                </a:lnTo>
                <a:lnTo>
                  <a:pt x="10078" y="15403"/>
                </a:lnTo>
                <a:lnTo>
                  <a:pt x="9929" y="15433"/>
                </a:lnTo>
                <a:lnTo>
                  <a:pt x="9780" y="15459"/>
                </a:lnTo>
                <a:lnTo>
                  <a:pt x="9631" y="15483"/>
                </a:lnTo>
                <a:lnTo>
                  <a:pt x="9482" y="15503"/>
                </a:lnTo>
                <a:lnTo>
                  <a:pt x="9333" y="15520"/>
                </a:lnTo>
                <a:lnTo>
                  <a:pt x="9184" y="15535"/>
                </a:lnTo>
                <a:lnTo>
                  <a:pt x="9034" y="15547"/>
                </a:lnTo>
                <a:lnTo>
                  <a:pt x="8884" y="15556"/>
                </a:lnTo>
                <a:lnTo>
                  <a:pt x="8735" y="15561"/>
                </a:lnTo>
                <a:lnTo>
                  <a:pt x="8586" y="15564"/>
                </a:lnTo>
                <a:lnTo>
                  <a:pt x="8437" y="15564"/>
                </a:lnTo>
                <a:lnTo>
                  <a:pt x="8288" y="15562"/>
                </a:lnTo>
                <a:lnTo>
                  <a:pt x="8139" y="15556"/>
                </a:lnTo>
                <a:lnTo>
                  <a:pt x="7991" y="15548"/>
                </a:lnTo>
                <a:lnTo>
                  <a:pt x="7842" y="15537"/>
                </a:lnTo>
                <a:lnTo>
                  <a:pt x="7695" y="15522"/>
                </a:lnTo>
                <a:lnTo>
                  <a:pt x="7629" y="15739"/>
                </a:lnTo>
                <a:lnTo>
                  <a:pt x="7625" y="15756"/>
                </a:lnTo>
                <a:lnTo>
                  <a:pt x="7617" y="15773"/>
                </a:lnTo>
                <a:lnTo>
                  <a:pt x="7610" y="15788"/>
                </a:lnTo>
                <a:lnTo>
                  <a:pt x="7601" y="15801"/>
                </a:lnTo>
                <a:lnTo>
                  <a:pt x="7591" y="15813"/>
                </a:lnTo>
                <a:lnTo>
                  <a:pt x="7580" y="15824"/>
                </a:lnTo>
                <a:lnTo>
                  <a:pt x="7569" y="15833"/>
                </a:lnTo>
                <a:lnTo>
                  <a:pt x="7555" y="15840"/>
                </a:lnTo>
                <a:lnTo>
                  <a:pt x="7542" y="15846"/>
                </a:lnTo>
                <a:lnTo>
                  <a:pt x="7528" y="15851"/>
                </a:lnTo>
                <a:lnTo>
                  <a:pt x="7514" y="15855"/>
                </a:lnTo>
                <a:lnTo>
                  <a:pt x="7498" y="15857"/>
                </a:lnTo>
                <a:lnTo>
                  <a:pt x="7483" y="15858"/>
                </a:lnTo>
                <a:lnTo>
                  <a:pt x="7468" y="15858"/>
                </a:lnTo>
                <a:lnTo>
                  <a:pt x="7453" y="15857"/>
                </a:lnTo>
                <a:lnTo>
                  <a:pt x="7437" y="15854"/>
                </a:lnTo>
                <a:lnTo>
                  <a:pt x="7423" y="15850"/>
                </a:lnTo>
                <a:lnTo>
                  <a:pt x="7408" y="15845"/>
                </a:lnTo>
                <a:lnTo>
                  <a:pt x="7394" y="15839"/>
                </a:lnTo>
                <a:lnTo>
                  <a:pt x="7380" y="15832"/>
                </a:lnTo>
                <a:lnTo>
                  <a:pt x="7367" y="15824"/>
                </a:lnTo>
                <a:lnTo>
                  <a:pt x="7354" y="15813"/>
                </a:lnTo>
                <a:lnTo>
                  <a:pt x="7343" y="15803"/>
                </a:lnTo>
                <a:lnTo>
                  <a:pt x="7332" y="15792"/>
                </a:lnTo>
                <a:lnTo>
                  <a:pt x="7322" y="15779"/>
                </a:lnTo>
                <a:lnTo>
                  <a:pt x="7314" y="15766"/>
                </a:lnTo>
                <a:lnTo>
                  <a:pt x="7307" y="15751"/>
                </a:lnTo>
                <a:lnTo>
                  <a:pt x="7301" y="15735"/>
                </a:lnTo>
                <a:lnTo>
                  <a:pt x="7297" y="15719"/>
                </a:lnTo>
                <a:lnTo>
                  <a:pt x="7294" y="15701"/>
                </a:lnTo>
                <a:lnTo>
                  <a:pt x="7293" y="15683"/>
                </a:lnTo>
                <a:lnTo>
                  <a:pt x="7294" y="15665"/>
                </a:lnTo>
                <a:lnTo>
                  <a:pt x="7334" y="15477"/>
                </a:lnTo>
                <a:lnTo>
                  <a:pt x="7315" y="15474"/>
                </a:lnTo>
                <a:lnTo>
                  <a:pt x="7297" y="15470"/>
                </a:lnTo>
                <a:lnTo>
                  <a:pt x="7278" y="15467"/>
                </a:lnTo>
                <a:lnTo>
                  <a:pt x="7259" y="15464"/>
                </a:lnTo>
                <a:lnTo>
                  <a:pt x="7242" y="15491"/>
                </a:lnTo>
                <a:lnTo>
                  <a:pt x="7227" y="15516"/>
                </a:lnTo>
                <a:lnTo>
                  <a:pt x="7211" y="15542"/>
                </a:lnTo>
                <a:lnTo>
                  <a:pt x="7198" y="15568"/>
                </a:lnTo>
                <a:lnTo>
                  <a:pt x="7186" y="15595"/>
                </a:lnTo>
                <a:lnTo>
                  <a:pt x="7175" y="15623"/>
                </a:lnTo>
                <a:lnTo>
                  <a:pt x="7164" y="15653"/>
                </a:lnTo>
                <a:lnTo>
                  <a:pt x="7154" y="15683"/>
                </a:lnTo>
                <a:lnTo>
                  <a:pt x="7136" y="15700"/>
                </a:lnTo>
                <a:lnTo>
                  <a:pt x="7119" y="15716"/>
                </a:lnTo>
                <a:lnTo>
                  <a:pt x="7101" y="15728"/>
                </a:lnTo>
                <a:lnTo>
                  <a:pt x="7082" y="15739"/>
                </a:lnTo>
                <a:lnTo>
                  <a:pt x="7065" y="15748"/>
                </a:lnTo>
                <a:lnTo>
                  <a:pt x="7048" y="15755"/>
                </a:lnTo>
                <a:lnTo>
                  <a:pt x="7030" y="15760"/>
                </a:lnTo>
                <a:lnTo>
                  <a:pt x="7013" y="15765"/>
                </a:lnTo>
                <a:lnTo>
                  <a:pt x="6997" y="15766"/>
                </a:lnTo>
                <a:lnTo>
                  <a:pt x="6980" y="15766"/>
                </a:lnTo>
                <a:lnTo>
                  <a:pt x="6965" y="15765"/>
                </a:lnTo>
                <a:lnTo>
                  <a:pt x="6950" y="15760"/>
                </a:lnTo>
                <a:lnTo>
                  <a:pt x="6936" y="15756"/>
                </a:lnTo>
                <a:lnTo>
                  <a:pt x="6921" y="15749"/>
                </a:lnTo>
                <a:lnTo>
                  <a:pt x="6908" y="15741"/>
                </a:lnTo>
                <a:lnTo>
                  <a:pt x="6897" y="15732"/>
                </a:lnTo>
                <a:lnTo>
                  <a:pt x="6885" y="15721"/>
                </a:lnTo>
                <a:lnTo>
                  <a:pt x="6875" y="15710"/>
                </a:lnTo>
                <a:lnTo>
                  <a:pt x="6865" y="15695"/>
                </a:lnTo>
                <a:lnTo>
                  <a:pt x="6856" y="15681"/>
                </a:lnTo>
                <a:lnTo>
                  <a:pt x="6849" y="15665"/>
                </a:lnTo>
                <a:lnTo>
                  <a:pt x="6843" y="15648"/>
                </a:lnTo>
                <a:lnTo>
                  <a:pt x="6838" y="15629"/>
                </a:lnTo>
                <a:lnTo>
                  <a:pt x="6834" y="15610"/>
                </a:lnTo>
                <a:lnTo>
                  <a:pt x="6832" y="15590"/>
                </a:lnTo>
                <a:lnTo>
                  <a:pt x="6831" y="15568"/>
                </a:lnTo>
                <a:lnTo>
                  <a:pt x="6831" y="15546"/>
                </a:lnTo>
                <a:lnTo>
                  <a:pt x="6833" y="15523"/>
                </a:lnTo>
                <a:lnTo>
                  <a:pt x="6837" y="15499"/>
                </a:lnTo>
                <a:lnTo>
                  <a:pt x="6842" y="15475"/>
                </a:lnTo>
                <a:lnTo>
                  <a:pt x="6848" y="15448"/>
                </a:lnTo>
                <a:lnTo>
                  <a:pt x="6856" y="15423"/>
                </a:lnTo>
                <a:lnTo>
                  <a:pt x="6846" y="15418"/>
                </a:lnTo>
                <a:lnTo>
                  <a:pt x="6836" y="15415"/>
                </a:lnTo>
                <a:lnTo>
                  <a:pt x="6826" y="15413"/>
                </a:lnTo>
                <a:lnTo>
                  <a:pt x="6815" y="15411"/>
                </a:lnTo>
                <a:lnTo>
                  <a:pt x="6804" y="15411"/>
                </a:lnTo>
                <a:lnTo>
                  <a:pt x="6795" y="15413"/>
                </a:lnTo>
                <a:lnTo>
                  <a:pt x="6785" y="15415"/>
                </a:lnTo>
                <a:lnTo>
                  <a:pt x="6775" y="15418"/>
                </a:lnTo>
                <a:lnTo>
                  <a:pt x="6766" y="15421"/>
                </a:lnTo>
                <a:lnTo>
                  <a:pt x="6757" y="15425"/>
                </a:lnTo>
                <a:lnTo>
                  <a:pt x="6747" y="15430"/>
                </a:lnTo>
                <a:lnTo>
                  <a:pt x="6738" y="15435"/>
                </a:lnTo>
                <a:lnTo>
                  <a:pt x="6720" y="15448"/>
                </a:lnTo>
                <a:lnTo>
                  <a:pt x="6703" y="15462"/>
                </a:lnTo>
                <a:lnTo>
                  <a:pt x="6686" y="15479"/>
                </a:lnTo>
                <a:lnTo>
                  <a:pt x="6671" y="15496"/>
                </a:lnTo>
                <a:lnTo>
                  <a:pt x="6657" y="15514"/>
                </a:lnTo>
                <a:lnTo>
                  <a:pt x="6643" y="15532"/>
                </a:lnTo>
                <a:lnTo>
                  <a:pt x="6617" y="15567"/>
                </a:lnTo>
                <a:lnTo>
                  <a:pt x="6596" y="15600"/>
                </a:lnTo>
                <a:lnTo>
                  <a:pt x="6456" y="15990"/>
                </a:lnTo>
                <a:lnTo>
                  <a:pt x="6443" y="16017"/>
                </a:lnTo>
                <a:lnTo>
                  <a:pt x="6428" y="16041"/>
                </a:lnTo>
                <a:lnTo>
                  <a:pt x="6413" y="16063"/>
                </a:lnTo>
                <a:lnTo>
                  <a:pt x="6396" y="16081"/>
                </a:lnTo>
                <a:lnTo>
                  <a:pt x="6380" y="16097"/>
                </a:lnTo>
                <a:lnTo>
                  <a:pt x="6363" y="16110"/>
                </a:lnTo>
                <a:lnTo>
                  <a:pt x="6346" y="16122"/>
                </a:lnTo>
                <a:lnTo>
                  <a:pt x="6327" y="16131"/>
                </a:lnTo>
                <a:lnTo>
                  <a:pt x="6309" y="16138"/>
                </a:lnTo>
                <a:lnTo>
                  <a:pt x="6291" y="16142"/>
                </a:lnTo>
                <a:lnTo>
                  <a:pt x="6272" y="16145"/>
                </a:lnTo>
                <a:lnTo>
                  <a:pt x="6254" y="16146"/>
                </a:lnTo>
                <a:lnTo>
                  <a:pt x="6236" y="16145"/>
                </a:lnTo>
                <a:lnTo>
                  <a:pt x="6218" y="16142"/>
                </a:lnTo>
                <a:lnTo>
                  <a:pt x="6201" y="16138"/>
                </a:lnTo>
                <a:lnTo>
                  <a:pt x="6184" y="16133"/>
                </a:lnTo>
                <a:lnTo>
                  <a:pt x="6167" y="16126"/>
                </a:lnTo>
                <a:lnTo>
                  <a:pt x="6152" y="16116"/>
                </a:lnTo>
                <a:lnTo>
                  <a:pt x="6137" y="16107"/>
                </a:lnTo>
                <a:lnTo>
                  <a:pt x="6124" y="16096"/>
                </a:lnTo>
                <a:lnTo>
                  <a:pt x="6110" y="16085"/>
                </a:lnTo>
                <a:lnTo>
                  <a:pt x="6099" y="16072"/>
                </a:lnTo>
                <a:lnTo>
                  <a:pt x="6088" y="16059"/>
                </a:lnTo>
                <a:lnTo>
                  <a:pt x="6079" y="16044"/>
                </a:lnTo>
                <a:lnTo>
                  <a:pt x="6072" y="16030"/>
                </a:lnTo>
                <a:lnTo>
                  <a:pt x="6066" y="16014"/>
                </a:lnTo>
                <a:lnTo>
                  <a:pt x="6061" y="15998"/>
                </a:lnTo>
                <a:lnTo>
                  <a:pt x="6058" y="15982"/>
                </a:lnTo>
                <a:lnTo>
                  <a:pt x="6057" y="15966"/>
                </a:lnTo>
                <a:lnTo>
                  <a:pt x="6058" y="15949"/>
                </a:lnTo>
                <a:lnTo>
                  <a:pt x="6061" y="15932"/>
                </a:lnTo>
                <a:lnTo>
                  <a:pt x="6066" y="15916"/>
                </a:lnTo>
                <a:lnTo>
                  <a:pt x="6205" y="15479"/>
                </a:lnTo>
                <a:lnTo>
                  <a:pt x="6188" y="15495"/>
                </a:lnTo>
                <a:lnTo>
                  <a:pt x="6170" y="15509"/>
                </a:lnTo>
                <a:lnTo>
                  <a:pt x="6152" y="15523"/>
                </a:lnTo>
                <a:lnTo>
                  <a:pt x="6135" y="15536"/>
                </a:lnTo>
                <a:lnTo>
                  <a:pt x="6117" y="15547"/>
                </a:lnTo>
                <a:lnTo>
                  <a:pt x="6099" y="15556"/>
                </a:lnTo>
                <a:lnTo>
                  <a:pt x="6081" y="15564"/>
                </a:lnTo>
                <a:lnTo>
                  <a:pt x="6064" y="15571"/>
                </a:lnTo>
                <a:lnTo>
                  <a:pt x="6046" y="15577"/>
                </a:lnTo>
                <a:lnTo>
                  <a:pt x="6030" y="15581"/>
                </a:lnTo>
                <a:lnTo>
                  <a:pt x="6014" y="15583"/>
                </a:lnTo>
                <a:lnTo>
                  <a:pt x="5998" y="15585"/>
                </a:lnTo>
                <a:lnTo>
                  <a:pt x="5981" y="15584"/>
                </a:lnTo>
                <a:lnTo>
                  <a:pt x="5967" y="15583"/>
                </a:lnTo>
                <a:lnTo>
                  <a:pt x="5953" y="15579"/>
                </a:lnTo>
                <a:lnTo>
                  <a:pt x="5938" y="15575"/>
                </a:lnTo>
                <a:lnTo>
                  <a:pt x="5925" y="15569"/>
                </a:lnTo>
                <a:lnTo>
                  <a:pt x="5913" y="15561"/>
                </a:lnTo>
                <a:lnTo>
                  <a:pt x="5902" y="15551"/>
                </a:lnTo>
                <a:lnTo>
                  <a:pt x="5892" y="15540"/>
                </a:lnTo>
                <a:lnTo>
                  <a:pt x="5883" y="15527"/>
                </a:lnTo>
                <a:lnTo>
                  <a:pt x="5874" y="15513"/>
                </a:lnTo>
                <a:lnTo>
                  <a:pt x="5867" y="15497"/>
                </a:lnTo>
                <a:lnTo>
                  <a:pt x="5861" y="15479"/>
                </a:lnTo>
                <a:lnTo>
                  <a:pt x="5856" y="15459"/>
                </a:lnTo>
                <a:lnTo>
                  <a:pt x="5852" y="15438"/>
                </a:lnTo>
                <a:lnTo>
                  <a:pt x="5850" y="15416"/>
                </a:lnTo>
                <a:lnTo>
                  <a:pt x="5849" y="15390"/>
                </a:lnTo>
                <a:lnTo>
                  <a:pt x="5850" y="15364"/>
                </a:lnTo>
                <a:lnTo>
                  <a:pt x="5852" y="15335"/>
                </a:lnTo>
                <a:lnTo>
                  <a:pt x="5856" y="15306"/>
                </a:lnTo>
                <a:lnTo>
                  <a:pt x="5861" y="15273"/>
                </a:lnTo>
                <a:lnTo>
                  <a:pt x="5861" y="15253"/>
                </a:lnTo>
                <a:lnTo>
                  <a:pt x="5862" y="15231"/>
                </a:lnTo>
                <a:lnTo>
                  <a:pt x="5863" y="15211"/>
                </a:lnTo>
                <a:lnTo>
                  <a:pt x="5864" y="15190"/>
                </a:lnTo>
                <a:lnTo>
                  <a:pt x="5866" y="15169"/>
                </a:lnTo>
                <a:lnTo>
                  <a:pt x="5867" y="15149"/>
                </a:lnTo>
                <a:lnTo>
                  <a:pt x="5870" y="15129"/>
                </a:lnTo>
                <a:lnTo>
                  <a:pt x="5872" y="15108"/>
                </a:lnTo>
                <a:lnTo>
                  <a:pt x="5716" y="15050"/>
                </a:lnTo>
                <a:lnTo>
                  <a:pt x="5561" y="14989"/>
                </a:lnTo>
                <a:lnTo>
                  <a:pt x="5407" y="14924"/>
                </a:lnTo>
                <a:lnTo>
                  <a:pt x="5255" y="14857"/>
                </a:lnTo>
                <a:lnTo>
                  <a:pt x="5103" y="14786"/>
                </a:lnTo>
                <a:lnTo>
                  <a:pt x="4953" y="14712"/>
                </a:lnTo>
                <a:lnTo>
                  <a:pt x="4805" y="14633"/>
                </a:lnTo>
                <a:lnTo>
                  <a:pt x="4658" y="14553"/>
                </a:lnTo>
                <a:lnTo>
                  <a:pt x="4513" y="14468"/>
                </a:lnTo>
                <a:lnTo>
                  <a:pt x="4369" y="14381"/>
                </a:lnTo>
                <a:lnTo>
                  <a:pt x="4228" y="14290"/>
                </a:lnTo>
                <a:lnTo>
                  <a:pt x="4089" y="14197"/>
                </a:lnTo>
                <a:lnTo>
                  <a:pt x="3950" y="14100"/>
                </a:lnTo>
                <a:lnTo>
                  <a:pt x="3814" y="14000"/>
                </a:lnTo>
                <a:lnTo>
                  <a:pt x="3680" y="13897"/>
                </a:lnTo>
                <a:lnTo>
                  <a:pt x="3548" y="13791"/>
                </a:lnTo>
                <a:lnTo>
                  <a:pt x="3418" y="13681"/>
                </a:lnTo>
                <a:lnTo>
                  <a:pt x="3290" y="13569"/>
                </a:lnTo>
                <a:lnTo>
                  <a:pt x="3165" y="13453"/>
                </a:lnTo>
                <a:lnTo>
                  <a:pt x="3040" y="13334"/>
                </a:lnTo>
                <a:lnTo>
                  <a:pt x="2919" y="13213"/>
                </a:lnTo>
                <a:lnTo>
                  <a:pt x="2801" y="13088"/>
                </a:lnTo>
                <a:lnTo>
                  <a:pt x="2685" y="12961"/>
                </a:lnTo>
                <a:lnTo>
                  <a:pt x="2571" y="12830"/>
                </a:lnTo>
                <a:lnTo>
                  <a:pt x="2460" y="12696"/>
                </a:lnTo>
                <a:lnTo>
                  <a:pt x="2352" y="12559"/>
                </a:lnTo>
                <a:lnTo>
                  <a:pt x="2246" y="12420"/>
                </a:lnTo>
                <a:lnTo>
                  <a:pt x="2143" y="12277"/>
                </a:lnTo>
                <a:lnTo>
                  <a:pt x="2042" y="12132"/>
                </a:lnTo>
                <a:lnTo>
                  <a:pt x="1945" y="11983"/>
                </a:lnTo>
                <a:lnTo>
                  <a:pt x="1851" y="11832"/>
                </a:lnTo>
                <a:lnTo>
                  <a:pt x="1759" y="11678"/>
                </a:lnTo>
                <a:lnTo>
                  <a:pt x="1759" y="11678"/>
                </a:lnTo>
                <a:lnTo>
                  <a:pt x="1758" y="11678"/>
                </a:lnTo>
                <a:lnTo>
                  <a:pt x="1756" y="11673"/>
                </a:lnTo>
                <a:lnTo>
                  <a:pt x="1712" y="11594"/>
                </a:lnTo>
                <a:lnTo>
                  <a:pt x="1669" y="11517"/>
                </a:lnTo>
                <a:lnTo>
                  <a:pt x="1626" y="11438"/>
                </a:lnTo>
                <a:lnTo>
                  <a:pt x="1584" y="11359"/>
                </a:lnTo>
                <a:lnTo>
                  <a:pt x="1544" y="11280"/>
                </a:lnTo>
                <a:lnTo>
                  <a:pt x="1505" y="11201"/>
                </a:lnTo>
                <a:lnTo>
                  <a:pt x="1466" y="11121"/>
                </a:lnTo>
                <a:lnTo>
                  <a:pt x="1429" y="11041"/>
                </a:lnTo>
                <a:lnTo>
                  <a:pt x="1392" y="10962"/>
                </a:lnTo>
                <a:lnTo>
                  <a:pt x="1356" y="10881"/>
                </a:lnTo>
                <a:lnTo>
                  <a:pt x="1322" y="10801"/>
                </a:lnTo>
                <a:lnTo>
                  <a:pt x="1288" y="10720"/>
                </a:lnTo>
                <a:lnTo>
                  <a:pt x="1256" y="10638"/>
                </a:lnTo>
                <a:lnTo>
                  <a:pt x="1224" y="10558"/>
                </a:lnTo>
                <a:lnTo>
                  <a:pt x="1194" y="10476"/>
                </a:lnTo>
                <a:lnTo>
                  <a:pt x="1164" y="10394"/>
                </a:lnTo>
                <a:lnTo>
                  <a:pt x="1125" y="10411"/>
                </a:lnTo>
                <a:lnTo>
                  <a:pt x="1109" y="10418"/>
                </a:lnTo>
                <a:lnTo>
                  <a:pt x="1093" y="10423"/>
                </a:lnTo>
                <a:lnTo>
                  <a:pt x="1078" y="10426"/>
                </a:lnTo>
                <a:lnTo>
                  <a:pt x="1062" y="10428"/>
                </a:lnTo>
                <a:lnTo>
                  <a:pt x="1048" y="10427"/>
                </a:lnTo>
                <a:lnTo>
                  <a:pt x="1034" y="10425"/>
                </a:lnTo>
                <a:lnTo>
                  <a:pt x="1020" y="10421"/>
                </a:lnTo>
                <a:lnTo>
                  <a:pt x="1006" y="10417"/>
                </a:lnTo>
                <a:lnTo>
                  <a:pt x="994" y="10411"/>
                </a:lnTo>
                <a:lnTo>
                  <a:pt x="982" y="10404"/>
                </a:lnTo>
                <a:lnTo>
                  <a:pt x="971" y="10396"/>
                </a:lnTo>
                <a:lnTo>
                  <a:pt x="960" y="10387"/>
                </a:lnTo>
                <a:lnTo>
                  <a:pt x="949" y="10377"/>
                </a:lnTo>
                <a:lnTo>
                  <a:pt x="940" y="10366"/>
                </a:lnTo>
                <a:lnTo>
                  <a:pt x="931" y="10354"/>
                </a:lnTo>
                <a:lnTo>
                  <a:pt x="924" y="10342"/>
                </a:lnTo>
                <a:lnTo>
                  <a:pt x="917" y="10329"/>
                </a:lnTo>
                <a:lnTo>
                  <a:pt x="910" y="10316"/>
                </a:lnTo>
                <a:lnTo>
                  <a:pt x="905" y="10301"/>
                </a:lnTo>
                <a:lnTo>
                  <a:pt x="900" y="10287"/>
                </a:lnTo>
                <a:lnTo>
                  <a:pt x="896" y="10273"/>
                </a:lnTo>
                <a:lnTo>
                  <a:pt x="893" y="10259"/>
                </a:lnTo>
                <a:lnTo>
                  <a:pt x="891" y="10244"/>
                </a:lnTo>
                <a:lnTo>
                  <a:pt x="890" y="10229"/>
                </a:lnTo>
                <a:lnTo>
                  <a:pt x="890" y="10215"/>
                </a:lnTo>
                <a:lnTo>
                  <a:pt x="891" y="10201"/>
                </a:lnTo>
                <a:lnTo>
                  <a:pt x="893" y="10186"/>
                </a:lnTo>
                <a:lnTo>
                  <a:pt x="896" y="10172"/>
                </a:lnTo>
                <a:lnTo>
                  <a:pt x="901" y="10159"/>
                </a:lnTo>
                <a:lnTo>
                  <a:pt x="907" y="10147"/>
                </a:lnTo>
                <a:lnTo>
                  <a:pt x="913" y="10135"/>
                </a:lnTo>
                <a:lnTo>
                  <a:pt x="921" y="10122"/>
                </a:lnTo>
                <a:lnTo>
                  <a:pt x="1029" y="9979"/>
                </a:lnTo>
                <a:lnTo>
                  <a:pt x="1003" y="9894"/>
                </a:lnTo>
                <a:lnTo>
                  <a:pt x="980" y="9808"/>
                </a:lnTo>
                <a:lnTo>
                  <a:pt x="958" y="9723"/>
                </a:lnTo>
                <a:lnTo>
                  <a:pt x="936" y="9636"/>
                </a:lnTo>
                <a:lnTo>
                  <a:pt x="915" y="9551"/>
                </a:lnTo>
                <a:lnTo>
                  <a:pt x="895" y="9464"/>
                </a:lnTo>
                <a:lnTo>
                  <a:pt x="877" y="9378"/>
                </a:lnTo>
                <a:lnTo>
                  <a:pt x="859" y="9291"/>
                </a:lnTo>
                <a:lnTo>
                  <a:pt x="844" y="9302"/>
                </a:lnTo>
                <a:lnTo>
                  <a:pt x="827" y="9314"/>
                </a:lnTo>
                <a:lnTo>
                  <a:pt x="811" y="9324"/>
                </a:lnTo>
                <a:lnTo>
                  <a:pt x="795" y="9334"/>
                </a:lnTo>
                <a:lnTo>
                  <a:pt x="778" y="9343"/>
                </a:lnTo>
                <a:lnTo>
                  <a:pt x="761" y="9352"/>
                </a:lnTo>
                <a:lnTo>
                  <a:pt x="743" y="9360"/>
                </a:lnTo>
                <a:lnTo>
                  <a:pt x="726" y="9369"/>
                </a:lnTo>
                <a:lnTo>
                  <a:pt x="696" y="9375"/>
                </a:lnTo>
                <a:lnTo>
                  <a:pt x="669" y="9379"/>
                </a:lnTo>
                <a:lnTo>
                  <a:pt x="642" y="9382"/>
                </a:lnTo>
                <a:lnTo>
                  <a:pt x="618" y="9382"/>
                </a:lnTo>
                <a:lnTo>
                  <a:pt x="594" y="9380"/>
                </a:lnTo>
                <a:lnTo>
                  <a:pt x="573" y="9376"/>
                </a:lnTo>
                <a:lnTo>
                  <a:pt x="553" y="9371"/>
                </a:lnTo>
                <a:lnTo>
                  <a:pt x="533" y="9363"/>
                </a:lnTo>
                <a:lnTo>
                  <a:pt x="516" y="9354"/>
                </a:lnTo>
                <a:lnTo>
                  <a:pt x="501" y="9345"/>
                </a:lnTo>
                <a:lnTo>
                  <a:pt x="485" y="9334"/>
                </a:lnTo>
                <a:lnTo>
                  <a:pt x="473" y="9322"/>
                </a:lnTo>
                <a:lnTo>
                  <a:pt x="461" y="9309"/>
                </a:lnTo>
                <a:lnTo>
                  <a:pt x="451" y="9294"/>
                </a:lnTo>
                <a:lnTo>
                  <a:pt x="443" y="9279"/>
                </a:lnTo>
                <a:lnTo>
                  <a:pt x="436" y="9264"/>
                </a:lnTo>
                <a:lnTo>
                  <a:pt x="429" y="9248"/>
                </a:lnTo>
                <a:lnTo>
                  <a:pt x="425" y="9231"/>
                </a:lnTo>
                <a:lnTo>
                  <a:pt x="422" y="9214"/>
                </a:lnTo>
                <a:lnTo>
                  <a:pt x="420" y="9197"/>
                </a:lnTo>
                <a:lnTo>
                  <a:pt x="420" y="9180"/>
                </a:lnTo>
                <a:lnTo>
                  <a:pt x="421" y="9163"/>
                </a:lnTo>
                <a:lnTo>
                  <a:pt x="424" y="9147"/>
                </a:lnTo>
                <a:lnTo>
                  <a:pt x="428" y="9129"/>
                </a:lnTo>
                <a:lnTo>
                  <a:pt x="433" y="9114"/>
                </a:lnTo>
                <a:lnTo>
                  <a:pt x="441" y="9098"/>
                </a:lnTo>
                <a:lnTo>
                  <a:pt x="449" y="9084"/>
                </a:lnTo>
                <a:lnTo>
                  <a:pt x="459" y="9069"/>
                </a:lnTo>
                <a:lnTo>
                  <a:pt x="470" y="9056"/>
                </a:lnTo>
                <a:lnTo>
                  <a:pt x="482" y="9044"/>
                </a:lnTo>
                <a:lnTo>
                  <a:pt x="497" y="9034"/>
                </a:lnTo>
                <a:lnTo>
                  <a:pt x="511" y="9024"/>
                </a:lnTo>
                <a:lnTo>
                  <a:pt x="786" y="8856"/>
                </a:lnTo>
                <a:lnTo>
                  <a:pt x="777" y="8790"/>
                </a:lnTo>
                <a:lnTo>
                  <a:pt x="769" y="8724"/>
                </a:lnTo>
                <a:lnTo>
                  <a:pt x="761" y="8657"/>
                </a:lnTo>
                <a:lnTo>
                  <a:pt x="754" y="8591"/>
                </a:lnTo>
                <a:lnTo>
                  <a:pt x="748" y="8525"/>
                </a:lnTo>
                <a:lnTo>
                  <a:pt x="742" y="8460"/>
                </a:lnTo>
                <a:lnTo>
                  <a:pt x="736" y="8394"/>
                </a:lnTo>
                <a:lnTo>
                  <a:pt x="731" y="8328"/>
                </a:lnTo>
                <a:lnTo>
                  <a:pt x="713" y="8341"/>
                </a:lnTo>
                <a:lnTo>
                  <a:pt x="697" y="8356"/>
                </a:lnTo>
                <a:lnTo>
                  <a:pt x="682" y="8372"/>
                </a:lnTo>
                <a:lnTo>
                  <a:pt x="665" y="8387"/>
                </a:lnTo>
                <a:lnTo>
                  <a:pt x="657" y="8394"/>
                </a:lnTo>
                <a:lnTo>
                  <a:pt x="648" y="8401"/>
                </a:lnTo>
                <a:lnTo>
                  <a:pt x="638" y="8407"/>
                </a:lnTo>
                <a:lnTo>
                  <a:pt x="628" y="8413"/>
                </a:lnTo>
                <a:lnTo>
                  <a:pt x="617" y="8418"/>
                </a:lnTo>
                <a:lnTo>
                  <a:pt x="604" y="8422"/>
                </a:lnTo>
                <a:lnTo>
                  <a:pt x="591" y="8426"/>
                </a:lnTo>
                <a:lnTo>
                  <a:pt x="576" y="8428"/>
                </a:lnTo>
                <a:lnTo>
                  <a:pt x="176" y="8409"/>
                </a:lnTo>
                <a:lnTo>
                  <a:pt x="156" y="8410"/>
                </a:lnTo>
                <a:lnTo>
                  <a:pt x="137" y="8410"/>
                </a:lnTo>
                <a:lnTo>
                  <a:pt x="119" y="8408"/>
                </a:lnTo>
                <a:lnTo>
                  <a:pt x="103" y="8405"/>
                </a:lnTo>
                <a:lnTo>
                  <a:pt x="86" y="8401"/>
                </a:lnTo>
                <a:lnTo>
                  <a:pt x="72" y="8396"/>
                </a:lnTo>
                <a:lnTo>
                  <a:pt x="60" y="8390"/>
                </a:lnTo>
                <a:lnTo>
                  <a:pt x="48" y="8383"/>
                </a:lnTo>
                <a:lnTo>
                  <a:pt x="38" y="8375"/>
                </a:lnTo>
                <a:lnTo>
                  <a:pt x="28" y="8366"/>
                </a:lnTo>
                <a:lnTo>
                  <a:pt x="20" y="8356"/>
                </a:lnTo>
                <a:lnTo>
                  <a:pt x="13" y="8346"/>
                </a:lnTo>
                <a:lnTo>
                  <a:pt x="8" y="8335"/>
                </a:lnTo>
                <a:lnTo>
                  <a:pt x="4" y="8323"/>
                </a:lnTo>
                <a:lnTo>
                  <a:pt x="2" y="8311"/>
                </a:lnTo>
                <a:lnTo>
                  <a:pt x="0" y="8297"/>
                </a:lnTo>
                <a:lnTo>
                  <a:pt x="0" y="8284"/>
                </a:lnTo>
                <a:lnTo>
                  <a:pt x="1" y="8270"/>
                </a:lnTo>
                <a:lnTo>
                  <a:pt x="4" y="8256"/>
                </a:lnTo>
                <a:lnTo>
                  <a:pt x="8" y="8241"/>
                </a:lnTo>
                <a:lnTo>
                  <a:pt x="13" y="8226"/>
                </a:lnTo>
                <a:lnTo>
                  <a:pt x="20" y="8211"/>
                </a:lnTo>
                <a:lnTo>
                  <a:pt x="28" y="8197"/>
                </a:lnTo>
                <a:lnTo>
                  <a:pt x="38" y="8181"/>
                </a:lnTo>
                <a:lnTo>
                  <a:pt x="49" y="8166"/>
                </a:lnTo>
                <a:lnTo>
                  <a:pt x="62" y="8151"/>
                </a:lnTo>
                <a:lnTo>
                  <a:pt x="75" y="8136"/>
                </a:lnTo>
                <a:lnTo>
                  <a:pt x="91" y="8121"/>
                </a:lnTo>
                <a:lnTo>
                  <a:pt x="108" y="8106"/>
                </a:lnTo>
                <a:lnTo>
                  <a:pt x="126" y="8092"/>
                </a:lnTo>
                <a:lnTo>
                  <a:pt x="146" y="8078"/>
                </a:lnTo>
                <a:lnTo>
                  <a:pt x="167" y="8064"/>
                </a:lnTo>
                <a:lnTo>
                  <a:pt x="141" y="8048"/>
                </a:lnTo>
                <a:lnTo>
                  <a:pt x="118" y="8032"/>
                </a:lnTo>
                <a:lnTo>
                  <a:pt x="98" y="8015"/>
                </a:lnTo>
                <a:lnTo>
                  <a:pt x="80" y="7998"/>
                </a:lnTo>
                <a:lnTo>
                  <a:pt x="64" y="7982"/>
                </a:lnTo>
                <a:lnTo>
                  <a:pt x="51" y="7965"/>
                </a:lnTo>
                <a:lnTo>
                  <a:pt x="40" y="7948"/>
                </a:lnTo>
                <a:lnTo>
                  <a:pt x="32" y="7932"/>
                </a:lnTo>
                <a:lnTo>
                  <a:pt x="24" y="7916"/>
                </a:lnTo>
                <a:lnTo>
                  <a:pt x="20" y="7900"/>
                </a:lnTo>
                <a:lnTo>
                  <a:pt x="17" y="7884"/>
                </a:lnTo>
                <a:lnTo>
                  <a:pt x="17" y="7868"/>
                </a:lnTo>
                <a:lnTo>
                  <a:pt x="18" y="7854"/>
                </a:lnTo>
                <a:lnTo>
                  <a:pt x="21" y="7839"/>
                </a:lnTo>
                <a:lnTo>
                  <a:pt x="26" y="7824"/>
                </a:lnTo>
                <a:lnTo>
                  <a:pt x="34" y="7811"/>
                </a:lnTo>
                <a:lnTo>
                  <a:pt x="42" y="7797"/>
                </a:lnTo>
                <a:lnTo>
                  <a:pt x="52" y="7785"/>
                </a:lnTo>
                <a:lnTo>
                  <a:pt x="63" y="7772"/>
                </a:lnTo>
                <a:lnTo>
                  <a:pt x="76" y="7761"/>
                </a:lnTo>
                <a:lnTo>
                  <a:pt x="92" y="7750"/>
                </a:lnTo>
                <a:lnTo>
                  <a:pt x="108" y="7741"/>
                </a:lnTo>
                <a:lnTo>
                  <a:pt x="125" y="7732"/>
                </a:lnTo>
                <a:lnTo>
                  <a:pt x="143" y="7723"/>
                </a:lnTo>
                <a:lnTo>
                  <a:pt x="164" y="7715"/>
                </a:lnTo>
                <a:lnTo>
                  <a:pt x="185" y="7709"/>
                </a:lnTo>
                <a:lnTo>
                  <a:pt x="208" y="7703"/>
                </a:lnTo>
                <a:lnTo>
                  <a:pt x="231" y="7699"/>
                </a:lnTo>
                <a:lnTo>
                  <a:pt x="255" y="7695"/>
                </a:lnTo>
                <a:lnTo>
                  <a:pt x="281" y="7693"/>
                </a:lnTo>
                <a:lnTo>
                  <a:pt x="307" y="7692"/>
                </a:lnTo>
                <a:lnTo>
                  <a:pt x="335" y="7692"/>
                </a:lnTo>
                <a:lnTo>
                  <a:pt x="389" y="7689"/>
                </a:lnTo>
                <a:lnTo>
                  <a:pt x="441" y="7685"/>
                </a:lnTo>
                <a:lnTo>
                  <a:pt x="490" y="7681"/>
                </a:lnTo>
                <a:lnTo>
                  <a:pt x="538" y="7677"/>
                </a:lnTo>
                <a:lnTo>
                  <a:pt x="585" y="7672"/>
                </a:lnTo>
                <a:lnTo>
                  <a:pt x="629" y="7667"/>
                </a:lnTo>
                <a:lnTo>
                  <a:pt x="673" y="7660"/>
                </a:lnTo>
                <a:lnTo>
                  <a:pt x="713" y="7654"/>
                </a:lnTo>
                <a:lnTo>
                  <a:pt x="715" y="7590"/>
                </a:lnTo>
                <a:lnTo>
                  <a:pt x="717" y="7526"/>
                </a:lnTo>
                <a:lnTo>
                  <a:pt x="719" y="7463"/>
                </a:lnTo>
                <a:lnTo>
                  <a:pt x="722" y="7399"/>
                </a:lnTo>
                <a:lnTo>
                  <a:pt x="726" y="7336"/>
                </a:lnTo>
                <a:lnTo>
                  <a:pt x="730" y="7272"/>
                </a:lnTo>
                <a:lnTo>
                  <a:pt x="734" y="7209"/>
                </a:lnTo>
                <a:lnTo>
                  <a:pt x="739" y="7145"/>
                </a:lnTo>
                <a:lnTo>
                  <a:pt x="726" y="7143"/>
                </a:lnTo>
                <a:lnTo>
                  <a:pt x="697" y="7135"/>
                </a:lnTo>
                <a:lnTo>
                  <a:pt x="671" y="7126"/>
                </a:lnTo>
                <a:lnTo>
                  <a:pt x="647" y="7115"/>
                </a:lnTo>
                <a:lnTo>
                  <a:pt x="625" y="7103"/>
                </a:lnTo>
                <a:lnTo>
                  <a:pt x="604" y="7090"/>
                </a:lnTo>
                <a:lnTo>
                  <a:pt x="586" y="7076"/>
                </a:lnTo>
                <a:lnTo>
                  <a:pt x="570" y="7060"/>
                </a:lnTo>
                <a:lnTo>
                  <a:pt x="556" y="7043"/>
                </a:lnTo>
                <a:lnTo>
                  <a:pt x="542" y="7026"/>
                </a:lnTo>
                <a:lnTo>
                  <a:pt x="532" y="7008"/>
                </a:lnTo>
                <a:lnTo>
                  <a:pt x="523" y="6990"/>
                </a:lnTo>
                <a:lnTo>
                  <a:pt x="516" y="6972"/>
                </a:lnTo>
                <a:lnTo>
                  <a:pt x="511" y="6952"/>
                </a:lnTo>
                <a:lnTo>
                  <a:pt x="508" y="6934"/>
                </a:lnTo>
                <a:lnTo>
                  <a:pt x="506" y="6915"/>
                </a:lnTo>
                <a:lnTo>
                  <a:pt x="507" y="6896"/>
                </a:lnTo>
                <a:lnTo>
                  <a:pt x="509" y="6878"/>
                </a:lnTo>
                <a:lnTo>
                  <a:pt x="512" y="6861"/>
                </a:lnTo>
                <a:lnTo>
                  <a:pt x="518" y="6844"/>
                </a:lnTo>
                <a:lnTo>
                  <a:pt x="525" y="6827"/>
                </a:lnTo>
                <a:lnTo>
                  <a:pt x="534" y="6812"/>
                </a:lnTo>
                <a:lnTo>
                  <a:pt x="544" y="6798"/>
                </a:lnTo>
                <a:lnTo>
                  <a:pt x="558" y="6785"/>
                </a:lnTo>
                <a:lnTo>
                  <a:pt x="572" y="6772"/>
                </a:lnTo>
                <a:lnTo>
                  <a:pt x="587" y="6762"/>
                </a:lnTo>
                <a:lnTo>
                  <a:pt x="604" y="6753"/>
                </a:lnTo>
                <a:lnTo>
                  <a:pt x="624" y="6746"/>
                </a:lnTo>
                <a:lnTo>
                  <a:pt x="644" y="6741"/>
                </a:lnTo>
                <a:lnTo>
                  <a:pt x="667" y="6738"/>
                </a:lnTo>
                <a:lnTo>
                  <a:pt x="691" y="6737"/>
                </a:lnTo>
                <a:lnTo>
                  <a:pt x="716" y="6738"/>
                </a:lnTo>
                <a:lnTo>
                  <a:pt x="744" y="6742"/>
                </a:lnTo>
                <a:lnTo>
                  <a:pt x="781" y="6754"/>
                </a:lnTo>
                <a:lnTo>
                  <a:pt x="791" y="6691"/>
                </a:lnTo>
                <a:lnTo>
                  <a:pt x="800" y="6629"/>
                </a:lnTo>
                <a:lnTo>
                  <a:pt x="809" y="6567"/>
                </a:lnTo>
                <a:lnTo>
                  <a:pt x="819" y="6505"/>
                </a:lnTo>
                <a:lnTo>
                  <a:pt x="829" y="6443"/>
                </a:lnTo>
                <a:lnTo>
                  <a:pt x="841" y="6381"/>
                </a:lnTo>
                <a:lnTo>
                  <a:pt x="853" y="6320"/>
                </a:lnTo>
                <a:lnTo>
                  <a:pt x="865" y="6258"/>
                </a:lnTo>
                <a:lnTo>
                  <a:pt x="877" y="6197"/>
                </a:lnTo>
                <a:lnTo>
                  <a:pt x="890" y="6134"/>
                </a:lnTo>
                <a:lnTo>
                  <a:pt x="904" y="6073"/>
                </a:lnTo>
                <a:lnTo>
                  <a:pt x="918" y="6012"/>
                </a:lnTo>
                <a:lnTo>
                  <a:pt x="932" y="5951"/>
                </a:lnTo>
                <a:lnTo>
                  <a:pt x="947" y="5890"/>
                </a:lnTo>
                <a:lnTo>
                  <a:pt x="963" y="5829"/>
                </a:lnTo>
                <a:lnTo>
                  <a:pt x="979" y="5768"/>
                </a:lnTo>
                <a:lnTo>
                  <a:pt x="1028" y="5594"/>
                </a:lnTo>
                <a:lnTo>
                  <a:pt x="1081" y="5420"/>
                </a:lnTo>
                <a:lnTo>
                  <a:pt x="1138" y="5248"/>
                </a:lnTo>
                <a:lnTo>
                  <a:pt x="1199" y="5076"/>
                </a:lnTo>
                <a:lnTo>
                  <a:pt x="1264" y="4908"/>
                </a:lnTo>
                <a:lnTo>
                  <a:pt x="1333" y="4739"/>
                </a:lnTo>
                <a:lnTo>
                  <a:pt x="1406" y="4573"/>
                </a:lnTo>
                <a:lnTo>
                  <a:pt x="1483" y="4408"/>
                </a:lnTo>
                <a:lnTo>
                  <a:pt x="1564" y="4244"/>
                </a:lnTo>
                <a:lnTo>
                  <a:pt x="1648" y="4083"/>
                </a:lnTo>
                <a:lnTo>
                  <a:pt x="1737" y="3923"/>
                </a:lnTo>
                <a:lnTo>
                  <a:pt x="1830" y="3765"/>
                </a:lnTo>
                <a:lnTo>
                  <a:pt x="1925" y="3609"/>
                </a:lnTo>
                <a:lnTo>
                  <a:pt x="2025" y="3456"/>
                </a:lnTo>
                <a:lnTo>
                  <a:pt x="2129" y="3304"/>
                </a:lnTo>
                <a:lnTo>
                  <a:pt x="2237" y="3156"/>
                </a:lnTo>
                <a:lnTo>
                  <a:pt x="2348" y="3008"/>
                </a:lnTo>
                <a:lnTo>
                  <a:pt x="2463" y="2864"/>
                </a:lnTo>
                <a:lnTo>
                  <a:pt x="2582" y="2722"/>
                </a:lnTo>
                <a:lnTo>
                  <a:pt x="2704" y="2583"/>
                </a:lnTo>
                <a:lnTo>
                  <a:pt x="2830" y="2446"/>
                </a:lnTo>
                <a:lnTo>
                  <a:pt x="2959" y="2311"/>
                </a:lnTo>
                <a:lnTo>
                  <a:pt x="3092" y="2180"/>
                </a:lnTo>
                <a:lnTo>
                  <a:pt x="3230" y="2052"/>
                </a:lnTo>
                <a:lnTo>
                  <a:pt x="3370" y="1926"/>
                </a:lnTo>
                <a:lnTo>
                  <a:pt x="3514" y="1804"/>
                </a:lnTo>
                <a:lnTo>
                  <a:pt x="3661" y="1684"/>
                </a:lnTo>
                <a:lnTo>
                  <a:pt x="3812" y="1568"/>
                </a:lnTo>
                <a:lnTo>
                  <a:pt x="3966" y="1455"/>
                </a:lnTo>
                <a:lnTo>
                  <a:pt x="4124" y="1345"/>
                </a:lnTo>
                <a:lnTo>
                  <a:pt x="4286" y="1238"/>
                </a:lnTo>
                <a:lnTo>
                  <a:pt x="4451" y="1135"/>
                </a:lnTo>
                <a:lnTo>
                  <a:pt x="4453" y="1093"/>
                </a:lnTo>
                <a:lnTo>
                  <a:pt x="4457" y="1050"/>
                </a:lnTo>
                <a:lnTo>
                  <a:pt x="4463" y="1006"/>
                </a:lnTo>
                <a:lnTo>
                  <a:pt x="4471" y="961"/>
                </a:lnTo>
                <a:lnTo>
                  <a:pt x="4476" y="939"/>
                </a:lnTo>
                <a:lnTo>
                  <a:pt x="4481" y="917"/>
                </a:lnTo>
                <a:lnTo>
                  <a:pt x="4487" y="893"/>
                </a:lnTo>
                <a:lnTo>
                  <a:pt x="4495" y="870"/>
                </a:lnTo>
                <a:lnTo>
                  <a:pt x="4503" y="846"/>
                </a:lnTo>
                <a:lnTo>
                  <a:pt x="4511" y="823"/>
                </a:lnTo>
                <a:lnTo>
                  <a:pt x="4520" y="799"/>
                </a:lnTo>
                <a:lnTo>
                  <a:pt x="4531" y="774"/>
                </a:lnTo>
                <a:lnTo>
                  <a:pt x="4536" y="763"/>
                </a:lnTo>
                <a:lnTo>
                  <a:pt x="4544" y="752"/>
                </a:lnTo>
                <a:lnTo>
                  <a:pt x="4553" y="743"/>
                </a:lnTo>
                <a:lnTo>
                  <a:pt x="4563" y="733"/>
                </a:lnTo>
                <a:lnTo>
                  <a:pt x="4573" y="726"/>
                </a:lnTo>
                <a:lnTo>
                  <a:pt x="4584" y="719"/>
                </a:lnTo>
                <a:lnTo>
                  <a:pt x="4596" y="713"/>
                </a:lnTo>
                <a:lnTo>
                  <a:pt x="4610" y="709"/>
                </a:lnTo>
                <a:lnTo>
                  <a:pt x="4623" y="705"/>
                </a:lnTo>
                <a:lnTo>
                  <a:pt x="4637" y="702"/>
                </a:lnTo>
                <a:lnTo>
                  <a:pt x="4651" y="701"/>
                </a:lnTo>
                <a:lnTo>
                  <a:pt x="4667" y="700"/>
                </a:lnTo>
                <a:lnTo>
                  <a:pt x="4681" y="700"/>
                </a:lnTo>
                <a:lnTo>
                  <a:pt x="4696" y="701"/>
                </a:lnTo>
                <a:lnTo>
                  <a:pt x="4711" y="704"/>
                </a:lnTo>
                <a:lnTo>
                  <a:pt x="4726" y="707"/>
                </a:lnTo>
                <a:lnTo>
                  <a:pt x="4741" y="711"/>
                </a:lnTo>
                <a:lnTo>
                  <a:pt x="4755" y="716"/>
                </a:lnTo>
                <a:lnTo>
                  <a:pt x="4768" y="722"/>
                </a:lnTo>
                <a:lnTo>
                  <a:pt x="4783" y="729"/>
                </a:lnTo>
                <a:lnTo>
                  <a:pt x="4795" y="738"/>
                </a:lnTo>
                <a:lnTo>
                  <a:pt x="4807" y="747"/>
                </a:lnTo>
                <a:lnTo>
                  <a:pt x="4818" y="757"/>
                </a:lnTo>
                <a:lnTo>
                  <a:pt x="4828" y="768"/>
                </a:lnTo>
                <a:lnTo>
                  <a:pt x="4837" y="779"/>
                </a:lnTo>
                <a:lnTo>
                  <a:pt x="4846" y="792"/>
                </a:lnTo>
                <a:lnTo>
                  <a:pt x="4853" y="807"/>
                </a:lnTo>
                <a:lnTo>
                  <a:pt x="4858" y="822"/>
                </a:lnTo>
                <a:lnTo>
                  <a:pt x="4862" y="837"/>
                </a:lnTo>
                <a:lnTo>
                  <a:pt x="4864" y="855"/>
                </a:lnTo>
                <a:lnTo>
                  <a:pt x="4865" y="872"/>
                </a:lnTo>
                <a:lnTo>
                  <a:pt x="4864" y="891"/>
                </a:lnTo>
                <a:lnTo>
                  <a:pt x="4864" y="900"/>
                </a:lnTo>
                <a:lnTo>
                  <a:pt x="4886" y="889"/>
                </a:lnTo>
                <a:lnTo>
                  <a:pt x="4910" y="877"/>
                </a:lnTo>
                <a:lnTo>
                  <a:pt x="4932" y="865"/>
                </a:lnTo>
                <a:lnTo>
                  <a:pt x="4956" y="854"/>
                </a:lnTo>
                <a:lnTo>
                  <a:pt x="4959" y="833"/>
                </a:lnTo>
                <a:lnTo>
                  <a:pt x="4963" y="813"/>
                </a:lnTo>
                <a:lnTo>
                  <a:pt x="4967" y="795"/>
                </a:lnTo>
                <a:lnTo>
                  <a:pt x="4971" y="776"/>
                </a:lnTo>
                <a:lnTo>
                  <a:pt x="4976" y="759"/>
                </a:lnTo>
                <a:lnTo>
                  <a:pt x="4981" y="743"/>
                </a:lnTo>
                <a:lnTo>
                  <a:pt x="4987" y="726"/>
                </a:lnTo>
                <a:lnTo>
                  <a:pt x="4993" y="711"/>
                </a:lnTo>
                <a:lnTo>
                  <a:pt x="4999" y="697"/>
                </a:lnTo>
                <a:lnTo>
                  <a:pt x="5006" y="684"/>
                </a:lnTo>
                <a:lnTo>
                  <a:pt x="5014" y="670"/>
                </a:lnTo>
                <a:lnTo>
                  <a:pt x="5022" y="658"/>
                </a:lnTo>
                <a:lnTo>
                  <a:pt x="5030" y="646"/>
                </a:lnTo>
                <a:lnTo>
                  <a:pt x="5038" y="636"/>
                </a:lnTo>
                <a:lnTo>
                  <a:pt x="5047" y="626"/>
                </a:lnTo>
                <a:lnTo>
                  <a:pt x="5056" y="615"/>
                </a:lnTo>
                <a:lnTo>
                  <a:pt x="5066" y="607"/>
                </a:lnTo>
                <a:lnTo>
                  <a:pt x="5077" y="599"/>
                </a:lnTo>
                <a:lnTo>
                  <a:pt x="5087" y="591"/>
                </a:lnTo>
                <a:lnTo>
                  <a:pt x="5098" y="585"/>
                </a:lnTo>
                <a:lnTo>
                  <a:pt x="5109" y="579"/>
                </a:lnTo>
                <a:lnTo>
                  <a:pt x="5121" y="573"/>
                </a:lnTo>
                <a:lnTo>
                  <a:pt x="5133" y="568"/>
                </a:lnTo>
                <a:lnTo>
                  <a:pt x="5145" y="564"/>
                </a:lnTo>
                <a:lnTo>
                  <a:pt x="5158" y="561"/>
                </a:lnTo>
                <a:lnTo>
                  <a:pt x="5171" y="557"/>
                </a:lnTo>
                <a:lnTo>
                  <a:pt x="5184" y="554"/>
                </a:lnTo>
                <a:lnTo>
                  <a:pt x="5198" y="552"/>
                </a:lnTo>
                <a:lnTo>
                  <a:pt x="5212" y="551"/>
                </a:lnTo>
                <a:lnTo>
                  <a:pt x="5226" y="550"/>
                </a:lnTo>
                <a:lnTo>
                  <a:pt x="5241" y="550"/>
                </a:lnTo>
                <a:lnTo>
                  <a:pt x="5257" y="551"/>
                </a:lnTo>
                <a:lnTo>
                  <a:pt x="5262" y="530"/>
                </a:lnTo>
                <a:lnTo>
                  <a:pt x="5268" y="511"/>
                </a:lnTo>
                <a:lnTo>
                  <a:pt x="5275" y="492"/>
                </a:lnTo>
                <a:lnTo>
                  <a:pt x="5284" y="475"/>
                </a:lnTo>
                <a:lnTo>
                  <a:pt x="5293" y="459"/>
                </a:lnTo>
                <a:lnTo>
                  <a:pt x="5305" y="445"/>
                </a:lnTo>
                <a:lnTo>
                  <a:pt x="5316" y="430"/>
                </a:lnTo>
                <a:lnTo>
                  <a:pt x="5328" y="419"/>
                </a:lnTo>
                <a:lnTo>
                  <a:pt x="5341" y="408"/>
                </a:lnTo>
                <a:lnTo>
                  <a:pt x="5355" y="399"/>
                </a:lnTo>
                <a:lnTo>
                  <a:pt x="5369" y="391"/>
                </a:lnTo>
                <a:lnTo>
                  <a:pt x="5384" y="384"/>
                </a:lnTo>
                <a:lnTo>
                  <a:pt x="5398" y="377"/>
                </a:lnTo>
                <a:lnTo>
                  <a:pt x="5413" y="373"/>
                </a:lnTo>
                <a:lnTo>
                  <a:pt x="5429" y="370"/>
                </a:lnTo>
                <a:lnTo>
                  <a:pt x="5443" y="368"/>
                </a:lnTo>
                <a:lnTo>
                  <a:pt x="5458" y="368"/>
                </a:lnTo>
                <a:lnTo>
                  <a:pt x="5472" y="369"/>
                </a:lnTo>
                <a:lnTo>
                  <a:pt x="5488" y="371"/>
                </a:lnTo>
                <a:lnTo>
                  <a:pt x="5501" y="374"/>
                </a:lnTo>
                <a:lnTo>
                  <a:pt x="5515" y="379"/>
                </a:lnTo>
                <a:lnTo>
                  <a:pt x="5527" y="386"/>
                </a:lnTo>
                <a:lnTo>
                  <a:pt x="5540" y="393"/>
                </a:lnTo>
                <a:lnTo>
                  <a:pt x="5552" y="402"/>
                </a:lnTo>
                <a:lnTo>
                  <a:pt x="5562" y="412"/>
                </a:lnTo>
                <a:lnTo>
                  <a:pt x="5572" y="423"/>
                </a:lnTo>
                <a:lnTo>
                  <a:pt x="5580" y="436"/>
                </a:lnTo>
                <a:lnTo>
                  <a:pt x="5587" y="451"/>
                </a:lnTo>
                <a:lnTo>
                  <a:pt x="5594" y="466"/>
                </a:lnTo>
                <a:lnTo>
                  <a:pt x="5599" y="482"/>
                </a:lnTo>
                <a:lnTo>
                  <a:pt x="5602" y="501"/>
                </a:lnTo>
                <a:lnTo>
                  <a:pt x="5604" y="520"/>
                </a:lnTo>
                <a:lnTo>
                  <a:pt x="5606" y="557"/>
                </a:lnTo>
                <a:lnTo>
                  <a:pt x="5666" y="533"/>
                </a:lnTo>
                <a:lnTo>
                  <a:pt x="5727" y="510"/>
                </a:lnTo>
                <a:lnTo>
                  <a:pt x="5787" y="486"/>
                </a:lnTo>
                <a:lnTo>
                  <a:pt x="5848" y="465"/>
                </a:lnTo>
                <a:lnTo>
                  <a:pt x="5909" y="443"/>
                </a:lnTo>
                <a:lnTo>
                  <a:pt x="5970" y="421"/>
                </a:lnTo>
                <a:lnTo>
                  <a:pt x="6031" y="401"/>
                </a:lnTo>
                <a:lnTo>
                  <a:pt x="6092" y="380"/>
                </a:lnTo>
                <a:lnTo>
                  <a:pt x="6106" y="366"/>
                </a:lnTo>
                <a:lnTo>
                  <a:pt x="6121" y="353"/>
                </a:lnTo>
                <a:lnTo>
                  <a:pt x="6135" y="341"/>
                </a:lnTo>
                <a:lnTo>
                  <a:pt x="6150" y="330"/>
                </a:lnTo>
                <a:lnTo>
                  <a:pt x="6165" y="320"/>
                </a:lnTo>
                <a:lnTo>
                  <a:pt x="6181" y="312"/>
                </a:lnTo>
                <a:lnTo>
                  <a:pt x="6196" y="305"/>
                </a:lnTo>
                <a:lnTo>
                  <a:pt x="6211" y="300"/>
                </a:lnTo>
                <a:lnTo>
                  <a:pt x="6227" y="296"/>
                </a:lnTo>
                <a:lnTo>
                  <a:pt x="6242" y="293"/>
                </a:lnTo>
                <a:lnTo>
                  <a:pt x="6257" y="292"/>
                </a:lnTo>
                <a:lnTo>
                  <a:pt x="6271" y="292"/>
                </a:lnTo>
                <a:lnTo>
                  <a:pt x="6285" y="294"/>
                </a:lnTo>
                <a:lnTo>
                  <a:pt x="6299" y="297"/>
                </a:lnTo>
                <a:lnTo>
                  <a:pt x="6311" y="302"/>
                </a:lnTo>
                <a:lnTo>
                  <a:pt x="6323" y="309"/>
                </a:lnTo>
                <a:lnTo>
                  <a:pt x="6453" y="273"/>
                </a:lnTo>
                <a:lnTo>
                  <a:pt x="6584" y="238"/>
                </a:lnTo>
                <a:lnTo>
                  <a:pt x="6715" y="206"/>
                </a:lnTo>
                <a:lnTo>
                  <a:pt x="6846" y="176"/>
                </a:lnTo>
                <a:lnTo>
                  <a:pt x="6977" y="149"/>
                </a:lnTo>
                <a:lnTo>
                  <a:pt x="7109" y="124"/>
                </a:lnTo>
                <a:lnTo>
                  <a:pt x="7241" y="101"/>
                </a:lnTo>
                <a:lnTo>
                  <a:pt x="7372" y="80"/>
                </a:lnTo>
                <a:lnTo>
                  <a:pt x="7505" y="63"/>
                </a:lnTo>
                <a:lnTo>
                  <a:pt x="7637" y="47"/>
                </a:lnTo>
                <a:lnTo>
                  <a:pt x="7769" y="34"/>
                </a:lnTo>
                <a:lnTo>
                  <a:pt x="7901" y="22"/>
                </a:lnTo>
                <a:lnTo>
                  <a:pt x="8034" y="13"/>
                </a:lnTo>
                <a:lnTo>
                  <a:pt x="8166" y="7"/>
                </a:lnTo>
                <a:lnTo>
                  <a:pt x="8298" y="2"/>
                </a:lnTo>
                <a:lnTo>
                  <a:pt x="8431" y="0"/>
                </a:lnTo>
                <a:lnTo>
                  <a:pt x="8563" y="0"/>
                </a:lnTo>
                <a:lnTo>
                  <a:pt x="8694" y="3"/>
                </a:lnTo>
                <a:lnTo>
                  <a:pt x="8826" y="7"/>
                </a:lnTo>
                <a:lnTo>
                  <a:pt x="8958" y="14"/>
                </a:lnTo>
                <a:lnTo>
                  <a:pt x="9089" y="23"/>
                </a:lnTo>
                <a:lnTo>
                  <a:pt x="9220" y="35"/>
                </a:lnTo>
                <a:lnTo>
                  <a:pt x="9351" y="48"/>
                </a:lnTo>
                <a:lnTo>
                  <a:pt x="9482" y="63"/>
                </a:lnTo>
                <a:lnTo>
                  <a:pt x="9612" y="81"/>
                </a:lnTo>
                <a:lnTo>
                  <a:pt x="9741" y="102"/>
                </a:lnTo>
                <a:lnTo>
                  <a:pt x="9871" y="123"/>
                </a:lnTo>
                <a:lnTo>
                  <a:pt x="10000" y="148"/>
                </a:lnTo>
                <a:lnTo>
                  <a:pt x="10129" y="174"/>
                </a:lnTo>
                <a:lnTo>
                  <a:pt x="10256" y="202"/>
                </a:lnTo>
                <a:lnTo>
                  <a:pt x="10384" y="234"/>
                </a:lnTo>
                <a:lnTo>
                  <a:pt x="10511" y="267"/>
                </a:lnTo>
                <a:lnTo>
                  <a:pt x="10610" y="294"/>
                </a:lnTo>
                <a:lnTo>
                  <a:pt x="10710" y="322"/>
                </a:lnTo>
                <a:lnTo>
                  <a:pt x="10809" y="353"/>
                </a:lnTo>
                <a:lnTo>
                  <a:pt x="10907" y="384"/>
                </a:lnTo>
                <a:lnTo>
                  <a:pt x="11005" y="416"/>
                </a:lnTo>
                <a:lnTo>
                  <a:pt x="11103" y="451"/>
                </a:lnTo>
                <a:lnTo>
                  <a:pt x="11200" y="485"/>
                </a:lnTo>
                <a:lnTo>
                  <a:pt x="11297" y="522"/>
                </a:lnTo>
                <a:lnTo>
                  <a:pt x="11393" y="560"/>
                </a:lnTo>
                <a:lnTo>
                  <a:pt x="11488" y="599"/>
                </a:lnTo>
                <a:lnTo>
                  <a:pt x="11584" y="639"/>
                </a:lnTo>
                <a:lnTo>
                  <a:pt x="11679" y="681"/>
                </a:lnTo>
                <a:lnTo>
                  <a:pt x="11773" y="723"/>
                </a:lnTo>
                <a:lnTo>
                  <a:pt x="11867" y="768"/>
                </a:lnTo>
                <a:lnTo>
                  <a:pt x="11959" y="813"/>
                </a:lnTo>
                <a:lnTo>
                  <a:pt x="12052" y="860"/>
                </a:lnTo>
                <a:lnTo>
                  <a:pt x="12145" y="907"/>
                </a:lnTo>
                <a:lnTo>
                  <a:pt x="12236" y="957"/>
                </a:lnTo>
                <a:lnTo>
                  <a:pt x="12327" y="1007"/>
                </a:lnTo>
                <a:lnTo>
                  <a:pt x="12417" y="1059"/>
                </a:lnTo>
                <a:lnTo>
                  <a:pt x="12507" y="1112"/>
                </a:lnTo>
                <a:lnTo>
                  <a:pt x="12595" y="1166"/>
                </a:lnTo>
                <a:lnTo>
                  <a:pt x="12684" y="1222"/>
                </a:lnTo>
                <a:lnTo>
                  <a:pt x="12771" y="1278"/>
                </a:lnTo>
                <a:lnTo>
                  <a:pt x="12858" y="1336"/>
                </a:lnTo>
                <a:lnTo>
                  <a:pt x="12944" y="1395"/>
                </a:lnTo>
                <a:lnTo>
                  <a:pt x="13030" y="1455"/>
                </a:lnTo>
                <a:lnTo>
                  <a:pt x="13114" y="1517"/>
                </a:lnTo>
                <a:lnTo>
                  <a:pt x="13199" y="1579"/>
                </a:lnTo>
                <a:lnTo>
                  <a:pt x="13282" y="1643"/>
                </a:lnTo>
                <a:lnTo>
                  <a:pt x="13365" y="1708"/>
                </a:lnTo>
                <a:lnTo>
                  <a:pt x="13446" y="1774"/>
                </a:lnTo>
                <a:lnTo>
                  <a:pt x="13461" y="1756"/>
                </a:lnTo>
                <a:lnTo>
                  <a:pt x="13478" y="1740"/>
                </a:lnTo>
                <a:lnTo>
                  <a:pt x="13494" y="1724"/>
                </a:lnTo>
                <a:lnTo>
                  <a:pt x="13511" y="1712"/>
                </a:lnTo>
                <a:lnTo>
                  <a:pt x="13527" y="1701"/>
                </a:lnTo>
                <a:lnTo>
                  <a:pt x="13545" y="1692"/>
                </a:lnTo>
                <a:lnTo>
                  <a:pt x="13562" y="1684"/>
                </a:lnTo>
                <a:lnTo>
                  <a:pt x="13578" y="1679"/>
                </a:lnTo>
                <a:lnTo>
                  <a:pt x="13595" y="1675"/>
                </a:lnTo>
                <a:lnTo>
                  <a:pt x="13611" y="1671"/>
                </a:lnTo>
                <a:lnTo>
                  <a:pt x="13627" y="1670"/>
                </a:lnTo>
                <a:lnTo>
                  <a:pt x="13642" y="1671"/>
                </a:lnTo>
                <a:lnTo>
                  <a:pt x="13658" y="1675"/>
                </a:lnTo>
                <a:lnTo>
                  <a:pt x="13672" y="1679"/>
                </a:lnTo>
                <a:lnTo>
                  <a:pt x="13685" y="1684"/>
                </a:lnTo>
                <a:lnTo>
                  <a:pt x="13697" y="1691"/>
                </a:lnTo>
                <a:lnTo>
                  <a:pt x="13710" y="1699"/>
                </a:lnTo>
                <a:lnTo>
                  <a:pt x="13721" y="1708"/>
                </a:lnTo>
                <a:lnTo>
                  <a:pt x="13730" y="1719"/>
                </a:lnTo>
                <a:lnTo>
                  <a:pt x="13738" y="1731"/>
                </a:lnTo>
                <a:lnTo>
                  <a:pt x="13745" y="1746"/>
                </a:lnTo>
                <a:lnTo>
                  <a:pt x="13751" y="1761"/>
                </a:lnTo>
                <a:lnTo>
                  <a:pt x="13755" y="1776"/>
                </a:lnTo>
                <a:lnTo>
                  <a:pt x="13758" y="1795"/>
                </a:lnTo>
                <a:lnTo>
                  <a:pt x="13759" y="1813"/>
                </a:lnTo>
                <a:lnTo>
                  <a:pt x="13758" y="1832"/>
                </a:lnTo>
                <a:lnTo>
                  <a:pt x="13755" y="1853"/>
                </a:lnTo>
                <a:lnTo>
                  <a:pt x="13751" y="1875"/>
                </a:lnTo>
                <a:lnTo>
                  <a:pt x="13745" y="1897"/>
                </a:lnTo>
                <a:lnTo>
                  <a:pt x="13736" y="1922"/>
                </a:lnTo>
                <a:lnTo>
                  <a:pt x="13726" y="1946"/>
                </a:lnTo>
                <a:lnTo>
                  <a:pt x="13713" y="1972"/>
                </a:lnTo>
                <a:lnTo>
                  <a:pt x="13700" y="1994"/>
                </a:lnTo>
                <a:lnTo>
                  <a:pt x="13717" y="2008"/>
                </a:lnTo>
                <a:lnTo>
                  <a:pt x="13733" y="2022"/>
                </a:lnTo>
                <a:lnTo>
                  <a:pt x="13748" y="2037"/>
                </a:lnTo>
                <a:lnTo>
                  <a:pt x="13765" y="2052"/>
                </a:lnTo>
                <a:lnTo>
                  <a:pt x="13775" y="2040"/>
                </a:lnTo>
                <a:lnTo>
                  <a:pt x="13786" y="2029"/>
                </a:lnTo>
                <a:lnTo>
                  <a:pt x="13797" y="2018"/>
                </a:lnTo>
                <a:lnTo>
                  <a:pt x="13809" y="2009"/>
                </a:lnTo>
                <a:lnTo>
                  <a:pt x="13823" y="2002"/>
                </a:lnTo>
                <a:lnTo>
                  <a:pt x="13836" y="1996"/>
                </a:lnTo>
                <a:lnTo>
                  <a:pt x="13849" y="1991"/>
                </a:lnTo>
                <a:lnTo>
                  <a:pt x="13862" y="1986"/>
                </a:lnTo>
                <a:lnTo>
                  <a:pt x="13876" y="1984"/>
                </a:lnTo>
                <a:lnTo>
                  <a:pt x="13890" y="1982"/>
                </a:lnTo>
                <a:lnTo>
                  <a:pt x="13904" y="1981"/>
                </a:lnTo>
                <a:lnTo>
                  <a:pt x="13917" y="1981"/>
                </a:lnTo>
                <a:lnTo>
                  <a:pt x="13931" y="1982"/>
                </a:lnTo>
                <a:lnTo>
                  <a:pt x="13945" y="1985"/>
                </a:lnTo>
                <a:lnTo>
                  <a:pt x="13957" y="1988"/>
                </a:lnTo>
                <a:lnTo>
                  <a:pt x="13970" y="1993"/>
                </a:lnTo>
                <a:lnTo>
                  <a:pt x="13982" y="1998"/>
                </a:lnTo>
                <a:lnTo>
                  <a:pt x="13994" y="2004"/>
                </a:lnTo>
                <a:lnTo>
                  <a:pt x="14005" y="2012"/>
                </a:lnTo>
                <a:lnTo>
                  <a:pt x="14015" y="2020"/>
                </a:lnTo>
                <a:lnTo>
                  <a:pt x="14024" y="2030"/>
                </a:lnTo>
                <a:lnTo>
                  <a:pt x="14033" y="2041"/>
                </a:lnTo>
                <a:lnTo>
                  <a:pt x="14040" y="2052"/>
                </a:lnTo>
                <a:lnTo>
                  <a:pt x="14047" y="2064"/>
                </a:lnTo>
                <a:lnTo>
                  <a:pt x="14053" y="2077"/>
                </a:lnTo>
                <a:lnTo>
                  <a:pt x="14058" y="2092"/>
                </a:lnTo>
                <a:lnTo>
                  <a:pt x="14061" y="2107"/>
                </a:lnTo>
                <a:lnTo>
                  <a:pt x="14063" y="2123"/>
                </a:lnTo>
                <a:lnTo>
                  <a:pt x="14063" y="2140"/>
                </a:lnTo>
                <a:lnTo>
                  <a:pt x="14062" y="2158"/>
                </a:lnTo>
                <a:lnTo>
                  <a:pt x="14060" y="2177"/>
                </a:lnTo>
                <a:lnTo>
                  <a:pt x="14056" y="2196"/>
                </a:lnTo>
                <a:lnTo>
                  <a:pt x="14075" y="2190"/>
                </a:lnTo>
                <a:lnTo>
                  <a:pt x="14094" y="2185"/>
                </a:lnTo>
                <a:lnTo>
                  <a:pt x="14113" y="2181"/>
                </a:lnTo>
                <a:lnTo>
                  <a:pt x="14131" y="2179"/>
                </a:lnTo>
                <a:lnTo>
                  <a:pt x="14148" y="2178"/>
                </a:lnTo>
                <a:lnTo>
                  <a:pt x="14164" y="2178"/>
                </a:lnTo>
                <a:lnTo>
                  <a:pt x="14180" y="2179"/>
                </a:lnTo>
                <a:lnTo>
                  <a:pt x="14195" y="2181"/>
                </a:lnTo>
                <a:lnTo>
                  <a:pt x="14209" y="2185"/>
                </a:lnTo>
                <a:lnTo>
                  <a:pt x="14222" y="2189"/>
                </a:lnTo>
                <a:lnTo>
                  <a:pt x="14236" y="2195"/>
                </a:lnTo>
                <a:lnTo>
                  <a:pt x="14247" y="2201"/>
                </a:lnTo>
                <a:lnTo>
                  <a:pt x="14258" y="2210"/>
                </a:lnTo>
                <a:lnTo>
                  <a:pt x="14268" y="2218"/>
                </a:lnTo>
                <a:lnTo>
                  <a:pt x="14277" y="2228"/>
                </a:lnTo>
                <a:lnTo>
                  <a:pt x="14286" y="2238"/>
                </a:lnTo>
                <a:lnTo>
                  <a:pt x="14294" y="2249"/>
                </a:lnTo>
                <a:lnTo>
                  <a:pt x="14300" y="2262"/>
                </a:lnTo>
                <a:lnTo>
                  <a:pt x="14305" y="2275"/>
                </a:lnTo>
                <a:lnTo>
                  <a:pt x="14310" y="2289"/>
                </a:lnTo>
                <a:lnTo>
                  <a:pt x="14313" y="2303"/>
                </a:lnTo>
                <a:lnTo>
                  <a:pt x="14315" y="2318"/>
                </a:lnTo>
                <a:lnTo>
                  <a:pt x="14316" y="2335"/>
                </a:lnTo>
                <a:lnTo>
                  <a:pt x="14316" y="2352"/>
                </a:lnTo>
                <a:lnTo>
                  <a:pt x="14316" y="2369"/>
                </a:lnTo>
                <a:lnTo>
                  <a:pt x="14313" y="2387"/>
                </a:lnTo>
                <a:lnTo>
                  <a:pt x="14310" y="2406"/>
                </a:lnTo>
                <a:lnTo>
                  <a:pt x="14306" y="2425"/>
                </a:lnTo>
                <a:lnTo>
                  <a:pt x="14300" y="2445"/>
                </a:lnTo>
                <a:lnTo>
                  <a:pt x="14293" y="2465"/>
                </a:lnTo>
                <a:lnTo>
                  <a:pt x="14285" y="2486"/>
                </a:lnTo>
                <a:lnTo>
                  <a:pt x="14275" y="2507"/>
                </a:lnTo>
                <a:lnTo>
                  <a:pt x="14257" y="2548"/>
                </a:lnTo>
                <a:lnTo>
                  <a:pt x="14285" y="2578"/>
                </a:lnTo>
                <a:lnTo>
                  <a:pt x="14312" y="2608"/>
                </a:lnTo>
                <a:lnTo>
                  <a:pt x="14338" y="2639"/>
                </a:lnTo>
                <a:lnTo>
                  <a:pt x="14366" y="2669"/>
                </a:lnTo>
                <a:lnTo>
                  <a:pt x="14392" y="2701"/>
                </a:lnTo>
                <a:lnTo>
                  <a:pt x="14419" y="2732"/>
                </a:lnTo>
                <a:lnTo>
                  <a:pt x="14445" y="2763"/>
                </a:lnTo>
                <a:lnTo>
                  <a:pt x="14472" y="2795"/>
                </a:lnTo>
                <a:lnTo>
                  <a:pt x="14482" y="2776"/>
                </a:lnTo>
                <a:lnTo>
                  <a:pt x="14491" y="2763"/>
                </a:lnTo>
                <a:lnTo>
                  <a:pt x="14502" y="2752"/>
                </a:lnTo>
                <a:lnTo>
                  <a:pt x="14513" y="2741"/>
                </a:lnTo>
                <a:lnTo>
                  <a:pt x="14526" y="2732"/>
                </a:lnTo>
                <a:lnTo>
                  <a:pt x="14539" y="2723"/>
                </a:lnTo>
                <a:lnTo>
                  <a:pt x="14552" y="2717"/>
                </a:lnTo>
                <a:lnTo>
                  <a:pt x="14566" y="2711"/>
                </a:lnTo>
                <a:lnTo>
                  <a:pt x="14581" y="2708"/>
                </a:lnTo>
                <a:lnTo>
                  <a:pt x="14596" y="2705"/>
                </a:lnTo>
                <a:lnTo>
                  <a:pt x="14611" y="2704"/>
                </a:lnTo>
                <a:lnTo>
                  <a:pt x="14625" y="2703"/>
                </a:lnTo>
                <a:lnTo>
                  <a:pt x="14641" y="2705"/>
                </a:lnTo>
                <a:lnTo>
                  <a:pt x="14656" y="2707"/>
                </a:lnTo>
                <a:lnTo>
                  <a:pt x="14670" y="2711"/>
                </a:lnTo>
                <a:lnTo>
                  <a:pt x="14684" y="2716"/>
                </a:lnTo>
                <a:lnTo>
                  <a:pt x="14699" y="2722"/>
                </a:lnTo>
                <a:lnTo>
                  <a:pt x="14711" y="2729"/>
                </a:lnTo>
                <a:lnTo>
                  <a:pt x="14724" y="2739"/>
                </a:lnTo>
                <a:lnTo>
                  <a:pt x="14735" y="2749"/>
                </a:lnTo>
                <a:lnTo>
                  <a:pt x="14745" y="2760"/>
                </a:lnTo>
                <a:lnTo>
                  <a:pt x="14755" y="2773"/>
                </a:lnTo>
                <a:lnTo>
                  <a:pt x="14763" y="2786"/>
                </a:lnTo>
                <a:lnTo>
                  <a:pt x="14770" y="2802"/>
                </a:lnTo>
                <a:lnTo>
                  <a:pt x="14775" y="2818"/>
                </a:lnTo>
                <a:lnTo>
                  <a:pt x="14779" y="2835"/>
                </a:lnTo>
                <a:lnTo>
                  <a:pt x="14781" y="2854"/>
                </a:lnTo>
                <a:lnTo>
                  <a:pt x="14782" y="2874"/>
                </a:lnTo>
                <a:lnTo>
                  <a:pt x="14780" y="2895"/>
                </a:lnTo>
                <a:lnTo>
                  <a:pt x="14777" y="2918"/>
                </a:lnTo>
                <a:lnTo>
                  <a:pt x="14771" y="2941"/>
                </a:lnTo>
                <a:lnTo>
                  <a:pt x="14763" y="2966"/>
                </a:lnTo>
                <a:lnTo>
                  <a:pt x="14753" y="2991"/>
                </a:lnTo>
                <a:lnTo>
                  <a:pt x="14782" y="2989"/>
                </a:lnTo>
                <a:lnTo>
                  <a:pt x="14809" y="2989"/>
                </a:lnTo>
                <a:lnTo>
                  <a:pt x="14822" y="2989"/>
                </a:lnTo>
                <a:lnTo>
                  <a:pt x="14834" y="2990"/>
                </a:lnTo>
                <a:lnTo>
                  <a:pt x="14846" y="2991"/>
                </a:lnTo>
                <a:lnTo>
                  <a:pt x="14857" y="2993"/>
                </a:lnTo>
                <a:lnTo>
                  <a:pt x="14869" y="2995"/>
                </a:lnTo>
                <a:lnTo>
                  <a:pt x="14880" y="2998"/>
                </a:lnTo>
                <a:lnTo>
                  <a:pt x="14890" y="3001"/>
                </a:lnTo>
                <a:lnTo>
                  <a:pt x="14899" y="3005"/>
                </a:lnTo>
                <a:lnTo>
                  <a:pt x="14908" y="3010"/>
                </a:lnTo>
                <a:lnTo>
                  <a:pt x="14916" y="3015"/>
                </a:lnTo>
                <a:lnTo>
                  <a:pt x="14925" y="3021"/>
                </a:lnTo>
                <a:lnTo>
                  <a:pt x="14932" y="3028"/>
                </a:lnTo>
                <a:lnTo>
                  <a:pt x="14939" y="3035"/>
                </a:lnTo>
                <a:lnTo>
                  <a:pt x="14945" y="3042"/>
                </a:lnTo>
                <a:lnTo>
                  <a:pt x="14950" y="3051"/>
                </a:lnTo>
                <a:lnTo>
                  <a:pt x="14955" y="3060"/>
                </a:lnTo>
                <a:lnTo>
                  <a:pt x="14959" y="3069"/>
                </a:lnTo>
                <a:lnTo>
                  <a:pt x="14962" y="3079"/>
                </a:lnTo>
                <a:lnTo>
                  <a:pt x="14965" y="3091"/>
                </a:lnTo>
                <a:lnTo>
                  <a:pt x="14967" y="3103"/>
                </a:lnTo>
                <a:lnTo>
                  <a:pt x="14969" y="3116"/>
                </a:lnTo>
                <a:lnTo>
                  <a:pt x="14969" y="3129"/>
                </a:lnTo>
                <a:lnTo>
                  <a:pt x="14969" y="3144"/>
                </a:lnTo>
                <a:lnTo>
                  <a:pt x="14968" y="3159"/>
                </a:lnTo>
                <a:lnTo>
                  <a:pt x="14967" y="3174"/>
                </a:lnTo>
                <a:lnTo>
                  <a:pt x="14965" y="3191"/>
                </a:lnTo>
                <a:lnTo>
                  <a:pt x="14961" y="3209"/>
                </a:lnTo>
                <a:lnTo>
                  <a:pt x="14958" y="3227"/>
                </a:lnTo>
                <a:lnTo>
                  <a:pt x="14950" y="3246"/>
                </a:lnTo>
                <a:lnTo>
                  <a:pt x="14942" y="3265"/>
                </a:lnTo>
                <a:lnTo>
                  <a:pt x="14936" y="3284"/>
                </a:lnTo>
                <a:lnTo>
                  <a:pt x="14930" y="3302"/>
                </a:lnTo>
                <a:lnTo>
                  <a:pt x="14925" y="3322"/>
                </a:lnTo>
                <a:lnTo>
                  <a:pt x="14920" y="3340"/>
                </a:lnTo>
                <a:lnTo>
                  <a:pt x="14915" y="3358"/>
                </a:lnTo>
                <a:lnTo>
                  <a:pt x="14912" y="3378"/>
                </a:lnTo>
                <a:lnTo>
                  <a:pt x="14955" y="3440"/>
                </a:lnTo>
                <a:lnTo>
                  <a:pt x="14997" y="3503"/>
                </a:lnTo>
                <a:lnTo>
                  <a:pt x="15039" y="3567"/>
                </a:lnTo>
                <a:lnTo>
                  <a:pt x="15079" y="3631"/>
                </a:lnTo>
                <a:lnTo>
                  <a:pt x="15120" y="3695"/>
                </a:lnTo>
                <a:lnTo>
                  <a:pt x="15160" y="3760"/>
                </a:lnTo>
                <a:lnTo>
                  <a:pt x="15198" y="3826"/>
                </a:lnTo>
                <a:lnTo>
                  <a:pt x="15237" y="3892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3"/>
                </a:lnTo>
                <a:lnTo>
                  <a:pt x="15238" y="3894"/>
                </a:lnTo>
                <a:lnTo>
                  <a:pt x="15238" y="3894"/>
                </a:lnTo>
                <a:lnTo>
                  <a:pt x="15337" y="4069"/>
                </a:lnTo>
                <a:lnTo>
                  <a:pt x="15429" y="4245"/>
                </a:lnTo>
                <a:lnTo>
                  <a:pt x="15518" y="4423"/>
                </a:lnTo>
                <a:lnTo>
                  <a:pt x="15601" y="4602"/>
                </a:lnTo>
                <a:lnTo>
                  <a:pt x="15680" y="4783"/>
                </a:lnTo>
                <a:lnTo>
                  <a:pt x="15753" y="4965"/>
                </a:lnTo>
                <a:lnTo>
                  <a:pt x="15821" y="5147"/>
                </a:lnTo>
                <a:lnTo>
                  <a:pt x="15885" y="5331"/>
                </a:lnTo>
                <a:lnTo>
                  <a:pt x="15944" y="5515"/>
                </a:lnTo>
                <a:lnTo>
                  <a:pt x="15998" y="5700"/>
                </a:lnTo>
                <a:lnTo>
                  <a:pt x="16047" y="5885"/>
                </a:lnTo>
                <a:lnTo>
                  <a:pt x="16092" y="6072"/>
                </a:lnTo>
                <a:lnTo>
                  <a:pt x="16131" y="6259"/>
                </a:lnTo>
                <a:lnTo>
                  <a:pt x="16166" y="6446"/>
                </a:lnTo>
                <a:lnTo>
                  <a:pt x="16197" y="6634"/>
                </a:lnTo>
                <a:lnTo>
                  <a:pt x="16222" y="6821"/>
                </a:lnTo>
                <a:lnTo>
                  <a:pt x="16243" y="7009"/>
                </a:lnTo>
                <a:lnTo>
                  <a:pt x="16260" y="7198"/>
                </a:lnTo>
                <a:lnTo>
                  <a:pt x="16271" y="7386"/>
                </a:lnTo>
                <a:lnTo>
                  <a:pt x="16278" y="7574"/>
                </a:lnTo>
                <a:lnTo>
                  <a:pt x="16281" y="7762"/>
                </a:lnTo>
                <a:lnTo>
                  <a:pt x="16279" y="7950"/>
                </a:lnTo>
                <a:lnTo>
                  <a:pt x="16273" y="8138"/>
                </a:lnTo>
                <a:lnTo>
                  <a:pt x="16262" y="8325"/>
                </a:lnTo>
                <a:lnTo>
                  <a:pt x="16246" y="8511"/>
                </a:lnTo>
                <a:lnTo>
                  <a:pt x="16226" y="8697"/>
                </a:lnTo>
                <a:lnTo>
                  <a:pt x="16202" y="8882"/>
                </a:lnTo>
                <a:lnTo>
                  <a:pt x="16173" y="9067"/>
                </a:lnTo>
                <a:lnTo>
                  <a:pt x="16140" y="9251"/>
                </a:lnTo>
                <a:lnTo>
                  <a:pt x="16103" y="9434"/>
                </a:lnTo>
                <a:lnTo>
                  <a:pt x="16060" y="9616"/>
                </a:lnTo>
                <a:lnTo>
                  <a:pt x="16014" y="9796"/>
                </a:lnTo>
                <a:lnTo>
                  <a:pt x="15987" y="9896"/>
                </a:lnTo>
                <a:lnTo>
                  <a:pt x="15958" y="9994"/>
                </a:lnTo>
                <a:lnTo>
                  <a:pt x="15929" y="10093"/>
                </a:lnTo>
                <a:lnTo>
                  <a:pt x="15897" y="10192"/>
                </a:lnTo>
                <a:lnTo>
                  <a:pt x="15865" y="10289"/>
                </a:lnTo>
                <a:lnTo>
                  <a:pt x="15831" y="10387"/>
                </a:lnTo>
                <a:lnTo>
                  <a:pt x="15796" y="10484"/>
                </a:lnTo>
                <a:lnTo>
                  <a:pt x="15760" y="10580"/>
                </a:lnTo>
                <a:lnTo>
                  <a:pt x="15721" y="10676"/>
                </a:lnTo>
                <a:lnTo>
                  <a:pt x="15683" y="10771"/>
                </a:lnTo>
                <a:lnTo>
                  <a:pt x="15643" y="10867"/>
                </a:lnTo>
                <a:lnTo>
                  <a:pt x="15601" y="10962"/>
                </a:lnTo>
                <a:lnTo>
                  <a:pt x="15559" y="11055"/>
                </a:lnTo>
                <a:lnTo>
                  <a:pt x="15515" y="11149"/>
                </a:lnTo>
                <a:lnTo>
                  <a:pt x="15469" y="11241"/>
                </a:lnTo>
                <a:lnTo>
                  <a:pt x="15422" y="11334"/>
                </a:lnTo>
                <a:lnTo>
                  <a:pt x="15374" y="11427"/>
                </a:lnTo>
                <a:lnTo>
                  <a:pt x="15326" y="11517"/>
                </a:lnTo>
                <a:lnTo>
                  <a:pt x="15276" y="11608"/>
                </a:lnTo>
                <a:lnTo>
                  <a:pt x="15224" y="11698"/>
                </a:lnTo>
                <a:lnTo>
                  <a:pt x="15171" y="11788"/>
                </a:lnTo>
                <a:lnTo>
                  <a:pt x="15117" y="11876"/>
                </a:lnTo>
                <a:lnTo>
                  <a:pt x="15062" y="11965"/>
                </a:lnTo>
                <a:lnTo>
                  <a:pt x="15006" y="12051"/>
                </a:lnTo>
                <a:lnTo>
                  <a:pt x="14948" y="12139"/>
                </a:lnTo>
                <a:lnTo>
                  <a:pt x="14889" y="12224"/>
                </a:lnTo>
                <a:lnTo>
                  <a:pt x="14829" y="12310"/>
                </a:lnTo>
                <a:lnTo>
                  <a:pt x="14768" y="12394"/>
                </a:lnTo>
                <a:lnTo>
                  <a:pt x="14705" y="12479"/>
                </a:lnTo>
                <a:lnTo>
                  <a:pt x="14642" y="12561"/>
                </a:lnTo>
                <a:lnTo>
                  <a:pt x="14577" y="12643"/>
                </a:lnTo>
                <a:lnTo>
                  <a:pt x="14510" y="12725"/>
                </a:lnTo>
                <a:close/>
                <a:moveTo>
                  <a:pt x="10959" y="14984"/>
                </a:moveTo>
                <a:lnTo>
                  <a:pt x="9809" y="14128"/>
                </a:lnTo>
                <a:lnTo>
                  <a:pt x="9698" y="14150"/>
                </a:lnTo>
                <a:lnTo>
                  <a:pt x="9586" y="14169"/>
                </a:lnTo>
                <a:lnTo>
                  <a:pt x="9475" y="14188"/>
                </a:lnTo>
                <a:lnTo>
                  <a:pt x="9364" y="14204"/>
                </a:lnTo>
                <a:lnTo>
                  <a:pt x="9252" y="14218"/>
                </a:lnTo>
                <a:lnTo>
                  <a:pt x="9140" y="14229"/>
                </a:lnTo>
                <a:lnTo>
                  <a:pt x="9028" y="14240"/>
                </a:lnTo>
                <a:lnTo>
                  <a:pt x="8916" y="14248"/>
                </a:lnTo>
                <a:lnTo>
                  <a:pt x="8804" y="14254"/>
                </a:lnTo>
                <a:lnTo>
                  <a:pt x="8692" y="14259"/>
                </a:lnTo>
                <a:lnTo>
                  <a:pt x="8580" y="14261"/>
                </a:lnTo>
                <a:lnTo>
                  <a:pt x="8468" y="14261"/>
                </a:lnTo>
                <a:lnTo>
                  <a:pt x="8357" y="14260"/>
                </a:lnTo>
                <a:lnTo>
                  <a:pt x="8245" y="14256"/>
                </a:lnTo>
                <a:lnTo>
                  <a:pt x="8134" y="14251"/>
                </a:lnTo>
                <a:lnTo>
                  <a:pt x="8023" y="14244"/>
                </a:lnTo>
                <a:lnTo>
                  <a:pt x="7815" y="14798"/>
                </a:lnTo>
                <a:lnTo>
                  <a:pt x="7811" y="14818"/>
                </a:lnTo>
                <a:lnTo>
                  <a:pt x="7808" y="14838"/>
                </a:lnTo>
                <a:lnTo>
                  <a:pt x="7807" y="14856"/>
                </a:lnTo>
                <a:lnTo>
                  <a:pt x="7807" y="14874"/>
                </a:lnTo>
                <a:lnTo>
                  <a:pt x="7809" y="14893"/>
                </a:lnTo>
                <a:lnTo>
                  <a:pt x="7811" y="14911"/>
                </a:lnTo>
                <a:lnTo>
                  <a:pt x="7814" y="14929"/>
                </a:lnTo>
                <a:lnTo>
                  <a:pt x="7817" y="14948"/>
                </a:lnTo>
                <a:lnTo>
                  <a:pt x="7820" y="14967"/>
                </a:lnTo>
                <a:lnTo>
                  <a:pt x="7822" y="14986"/>
                </a:lnTo>
                <a:lnTo>
                  <a:pt x="7825" y="15007"/>
                </a:lnTo>
                <a:lnTo>
                  <a:pt x="7826" y="15028"/>
                </a:lnTo>
                <a:lnTo>
                  <a:pt x="7826" y="15050"/>
                </a:lnTo>
                <a:lnTo>
                  <a:pt x="7824" y="15074"/>
                </a:lnTo>
                <a:lnTo>
                  <a:pt x="7821" y="15098"/>
                </a:lnTo>
                <a:lnTo>
                  <a:pt x="7815" y="15125"/>
                </a:lnTo>
                <a:lnTo>
                  <a:pt x="7746" y="15355"/>
                </a:lnTo>
                <a:lnTo>
                  <a:pt x="7845" y="15364"/>
                </a:lnTo>
                <a:lnTo>
                  <a:pt x="7945" y="15372"/>
                </a:lnTo>
                <a:lnTo>
                  <a:pt x="8046" y="15379"/>
                </a:lnTo>
                <a:lnTo>
                  <a:pt x="8147" y="15384"/>
                </a:lnTo>
                <a:lnTo>
                  <a:pt x="8247" y="15388"/>
                </a:lnTo>
                <a:lnTo>
                  <a:pt x="8348" y="15391"/>
                </a:lnTo>
                <a:lnTo>
                  <a:pt x="8449" y="15392"/>
                </a:lnTo>
                <a:lnTo>
                  <a:pt x="8550" y="15392"/>
                </a:lnTo>
                <a:lnTo>
                  <a:pt x="8650" y="15391"/>
                </a:lnTo>
                <a:lnTo>
                  <a:pt x="8751" y="15389"/>
                </a:lnTo>
                <a:lnTo>
                  <a:pt x="8853" y="15385"/>
                </a:lnTo>
                <a:lnTo>
                  <a:pt x="8954" y="15379"/>
                </a:lnTo>
                <a:lnTo>
                  <a:pt x="9054" y="15373"/>
                </a:lnTo>
                <a:lnTo>
                  <a:pt x="9156" y="15365"/>
                </a:lnTo>
                <a:lnTo>
                  <a:pt x="9257" y="15356"/>
                </a:lnTo>
                <a:lnTo>
                  <a:pt x="9358" y="15344"/>
                </a:lnTo>
                <a:lnTo>
                  <a:pt x="9459" y="15332"/>
                </a:lnTo>
                <a:lnTo>
                  <a:pt x="9560" y="15319"/>
                </a:lnTo>
                <a:lnTo>
                  <a:pt x="9661" y="15304"/>
                </a:lnTo>
                <a:lnTo>
                  <a:pt x="9761" y="15288"/>
                </a:lnTo>
                <a:lnTo>
                  <a:pt x="9862" y="15270"/>
                </a:lnTo>
                <a:lnTo>
                  <a:pt x="9963" y="15251"/>
                </a:lnTo>
                <a:lnTo>
                  <a:pt x="10063" y="15230"/>
                </a:lnTo>
                <a:lnTo>
                  <a:pt x="10163" y="15209"/>
                </a:lnTo>
                <a:lnTo>
                  <a:pt x="10263" y="15186"/>
                </a:lnTo>
                <a:lnTo>
                  <a:pt x="10364" y="15161"/>
                </a:lnTo>
                <a:lnTo>
                  <a:pt x="10464" y="15135"/>
                </a:lnTo>
                <a:lnTo>
                  <a:pt x="10563" y="15108"/>
                </a:lnTo>
                <a:lnTo>
                  <a:pt x="10662" y="15079"/>
                </a:lnTo>
                <a:lnTo>
                  <a:pt x="10762" y="15049"/>
                </a:lnTo>
                <a:lnTo>
                  <a:pt x="10860" y="15017"/>
                </a:lnTo>
                <a:lnTo>
                  <a:pt x="10959" y="14984"/>
                </a:lnTo>
                <a:close/>
                <a:moveTo>
                  <a:pt x="12337" y="12786"/>
                </a:moveTo>
                <a:lnTo>
                  <a:pt x="12314" y="12748"/>
                </a:lnTo>
                <a:lnTo>
                  <a:pt x="12291" y="12712"/>
                </a:lnTo>
                <a:lnTo>
                  <a:pt x="12270" y="12676"/>
                </a:lnTo>
                <a:lnTo>
                  <a:pt x="12247" y="12643"/>
                </a:lnTo>
                <a:lnTo>
                  <a:pt x="12238" y="12623"/>
                </a:lnTo>
                <a:lnTo>
                  <a:pt x="12231" y="12603"/>
                </a:lnTo>
                <a:lnTo>
                  <a:pt x="12227" y="12584"/>
                </a:lnTo>
                <a:lnTo>
                  <a:pt x="12224" y="12566"/>
                </a:lnTo>
                <a:lnTo>
                  <a:pt x="12223" y="12549"/>
                </a:lnTo>
                <a:lnTo>
                  <a:pt x="12225" y="12531"/>
                </a:lnTo>
                <a:lnTo>
                  <a:pt x="12227" y="12515"/>
                </a:lnTo>
                <a:lnTo>
                  <a:pt x="12232" y="12500"/>
                </a:lnTo>
                <a:lnTo>
                  <a:pt x="12237" y="12486"/>
                </a:lnTo>
                <a:lnTo>
                  <a:pt x="12245" y="12472"/>
                </a:lnTo>
                <a:lnTo>
                  <a:pt x="12253" y="12460"/>
                </a:lnTo>
                <a:lnTo>
                  <a:pt x="12263" y="12448"/>
                </a:lnTo>
                <a:lnTo>
                  <a:pt x="12274" y="12437"/>
                </a:lnTo>
                <a:lnTo>
                  <a:pt x="12285" y="12427"/>
                </a:lnTo>
                <a:lnTo>
                  <a:pt x="12297" y="12417"/>
                </a:lnTo>
                <a:lnTo>
                  <a:pt x="12309" y="12410"/>
                </a:lnTo>
                <a:lnTo>
                  <a:pt x="12323" y="12403"/>
                </a:lnTo>
                <a:lnTo>
                  <a:pt x="12336" y="12396"/>
                </a:lnTo>
                <a:lnTo>
                  <a:pt x="12350" y="12391"/>
                </a:lnTo>
                <a:lnTo>
                  <a:pt x="12363" y="12387"/>
                </a:lnTo>
                <a:lnTo>
                  <a:pt x="12378" y="12384"/>
                </a:lnTo>
                <a:lnTo>
                  <a:pt x="12391" y="12383"/>
                </a:lnTo>
                <a:lnTo>
                  <a:pt x="12405" y="12382"/>
                </a:lnTo>
                <a:lnTo>
                  <a:pt x="12417" y="12382"/>
                </a:lnTo>
                <a:lnTo>
                  <a:pt x="12431" y="12383"/>
                </a:lnTo>
                <a:lnTo>
                  <a:pt x="12442" y="12386"/>
                </a:lnTo>
                <a:lnTo>
                  <a:pt x="12453" y="12389"/>
                </a:lnTo>
                <a:lnTo>
                  <a:pt x="12463" y="12394"/>
                </a:lnTo>
                <a:lnTo>
                  <a:pt x="12472" y="12400"/>
                </a:lnTo>
                <a:lnTo>
                  <a:pt x="12480" y="12407"/>
                </a:lnTo>
                <a:lnTo>
                  <a:pt x="12488" y="12416"/>
                </a:lnTo>
                <a:lnTo>
                  <a:pt x="12493" y="12426"/>
                </a:lnTo>
                <a:lnTo>
                  <a:pt x="12520" y="12461"/>
                </a:lnTo>
                <a:lnTo>
                  <a:pt x="12547" y="12498"/>
                </a:lnTo>
                <a:lnTo>
                  <a:pt x="12572" y="12536"/>
                </a:lnTo>
                <a:lnTo>
                  <a:pt x="12598" y="12574"/>
                </a:lnTo>
                <a:lnTo>
                  <a:pt x="12623" y="12554"/>
                </a:lnTo>
                <a:lnTo>
                  <a:pt x="12647" y="12532"/>
                </a:lnTo>
                <a:lnTo>
                  <a:pt x="12671" y="12511"/>
                </a:lnTo>
                <a:lnTo>
                  <a:pt x="12695" y="12491"/>
                </a:lnTo>
                <a:lnTo>
                  <a:pt x="12679" y="12467"/>
                </a:lnTo>
                <a:lnTo>
                  <a:pt x="12664" y="12446"/>
                </a:lnTo>
                <a:lnTo>
                  <a:pt x="12647" y="12424"/>
                </a:lnTo>
                <a:lnTo>
                  <a:pt x="12632" y="12402"/>
                </a:lnTo>
                <a:lnTo>
                  <a:pt x="12617" y="12382"/>
                </a:lnTo>
                <a:lnTo>
                  <a:pt x="12601" y="12362"/>
                </a:lnTo>
                <a:lnTo>
                  <a:pt x="12585" y="12341"/>
                </a:lnTo>
                <a:lnTo>
                  <a:pt x="12570" y="12322"/>
                </a:lnTo>
                <a:lnTo>
                  <a:pt x="12560" y="12303"/>
                </a:lnTo>
                <a:lnTo>
                  <a:pt x="12551" y="12283"/>
                </a:lnTo>
                <a:lnTo>
                  <a:pt x="12545" y="12265"/>
                </a:lnTo>
                <a:lnTo>
                  <a:pt x="12540" y="12247"/>
                </a:lnTo>
                <a:lnTo>
                  <a:pt x="12538" y="12229"/>
                </a:lnTo>
                <a:lnTo>
                  <a:pt x="12538" y="12212"/>
                </a:lnTo>
                <a:lnTo>
                  <a:pt x="12539" y="12196"/>
                </a:lnTo>
                <a:lnTo>
                  <a:pt x="12542" y="12180"/>
                </a:lnTo>
                <a:lnTo>
                  <a:pt x="12548" y="12166"/>
                </a:lnTo>
                <a:lnTo>
                  <a:pt x="12554" y="12152"/>
                </a:lnTo>
                <a:lnTo>
                  <a:pt x="12561" y="12139"/>
                </a:lnTo>
                <a:lnTo>
                  <a:pt x="12569" y="12126"/>
                </a:lnTo>
                <a:lnTo>
                  <a:pt x="12579" y="12114"/>
                </a:lnTo>
                <a:lnTo>
                  <a:pt x="12589" y="12103"/>
                </a:lnTo>
                <a:lnTo>
                  <a:pt x="12600" y="12093"/>
                </a:lnTo>
                <a:lnTo>
                  <a:pt x="12613" y="12084"/>
                </a:lnTo>
                <a:lnTo>
                  <a:pt x="12625" y="12076"/>
                </a:lnTo>
                <a:lnTo>
                  <a:pt x="12638" y="12069"/>
                </a:lnTo>
                <a:lnTo>
                  <a:pt x="12651" y="12062"/>
                </a:lnTo>
                <a:lnTo>
                  <a:pt x="12665" y="12057"/>
                </a:lnTo>
                <a:lnTo>
                  <a:pt x="12679" y="12053"/>
                </a:lnTo>
                <a:lnTo>
                  <a:pt x="12692" y="12050"/>
                </a:lnTo>
                <a:lnTo>
                  <a:pt x="12705" y="12048"/>
                </a:lnTo>
                <a:lnTo>
                  <a:pt x="12719" y="12047"/>
                </a:lnTo>
                <a:lnTo>
                  <a:pt x="12731" y="12048"/>
                </a:lnTo>
                <a:lnTo>
                  <a:pt x="12743" y="12049"/>
                </a:lnTo>
                <a:lnTo>
                  <a:pt x="12754" y="12052"/>
                </a:lnTo>
                <a:lnTo>
                  <a:pt x="12765" y="12056"/>
                </a:lnTo>
                <a:lnTo>
                  <a:pt x="12774" y="12061"/>
                </a:lnTo>
                <a:lnTo>
                  <a:pt x="12784" y="12069"/>
                </a:lnTo>
                <a:lnTo>
                  <a:pt x="12791" y="12076"/>
                </a:lnTo>
                <a:lnTo>
                  <a:pt x="12797" y="12086"/>
                </a:lnTo>
                <a:lnTo>
                  <a:pt x="12815" y="12106"/>
                </a:lnTo>
                <a:lnTo>
                  <a:pt x="12835" y="12128"/>
                </a:lnTo>
                <a:lnTo>
                  <a:pt x="12853" y="12148"/>
                </a:lnTo>
                <a:lnTo>
                  <a:pt x="12871" y="12169"/>
                </a:lnTo>
                <a:lnTo>
                  <a:pt x="12888" y="12192"/>
                </a:lnTo>
                <a:lnTo>
                  <a:pt x="12907" y="12213"/>
                </a:lnTo>
                <a:lnTo>
                  <a:pt x="12925" y="12235"/>
                </a:lnTo>
                <a:lnTo>
                  <a:pt x="12942" y="12258"/>
                </a:lnTo>
                <a:lnTo>
                  <a:pt x="12972" y="12228"/>
                </a:lnTo>
                <a:lnTo>
                  <a:pt x="13002" y="12198"/>
                </a:lnTo>
                <a:lnTo>
                  <a:pt x="13032" y="12167"/>
                </a:lnTo>
                <a:lnTo>
                  <a:pt x="13060" y="12137"/>
                </a:lnTo>
                <a:lnTo>
                  <a:pt x="13053" y="12118"/>
                </a:lnTo>
                <a:lnTo>
                  <a:pt x="13046" y="12100"/>
                </a:lnTo>
                <a:lnTo>
                  <a:pt x="13042" y="12082"/>
                </a:lnTo>
                <a:lnTo>
                  <a:pt x="13038" y="12064"/>
                </a:lnTo>
                <a:lnTo>
                  <a:pt x="13036" y="12047"/>
                </a:lnTo>
                <a:lnTo>
                  <a:pt x="13036" y="12030"/>
                </a:lnTo>
                <a:lnTo>
                  <a:pt x="13036" y="12014"/>
                </a:lnTo>
                <a:lnTo>
                  <a:pt x="13038" y="11997"/>
                </a:lnTo>
                <a:lnTo>
                  <a:pt x="13040" y="11981"/>
                </a:lnTo>
                <a:lnTo>
                  <a:pt x="13044" y="11967"/>
                </a:lnTo>
                <a:lnTo>
                  <a:pt x="13048" y="11953"/>
                </a:lnTo>
                <a:lnTo>
                  <a:pt x="13054" y="11938"/>
                </a:lnTo>
                <a:lnTo>
                  <a:pt x="13060" y="11925"/>
                </a:lnTo>
                <a:lnTo>
                  <a:pt x="13068" y="11913"/>
                </a:lnTo>
                <a:lnTo>
                  <a:pt x="13075" y="11902"/>
                </a:lnTo>
                <a:lnTo>
                  <a:pt x="13083" y="11892"/>
                </a:lnTo>
                <a:lnTo>
                  <a:pt x="13091" y="11881"/>
                </a:lnTo>
                <a:lnTo>
                  <a:pt x="13100" y="11872"/>
                </a:lnTo>
                <a:lnTo>
                  <a:pt x="13109" y="11865"/>
                </a:lnTo>
                <a:lnTo>
                  <a:pt x="13118" y="11858"/>
                </a:lnTo>
                <a:lnTo>
                  <a:pt x="13128" y="11852"/>
                </a:lnTo>
                <a:lnTo>
                  <a:pt x="13138" y="11848"/>
                </a:lnTo>
                <a:lnTo>
                  <a:pt x="13147" y="11844"/>
                </a:lnTo>
                <a:lnTo>
                  <a:pt x="13156" y="11842"/>
                </a:lnTo>
                <a:lnTo>
                  <a:pt x="13165" y="11841"/>
                </a:lnTo>
                <a:lnTo>
                  <a:pt x="13174" y="11841"/>
                </a:lnTo>
                <a:lnTo>
                  <a:pt x="13183" y="11842"/>
                </a:lnTo>
                <a:lnTo>
                  <a:pt x="13191" y="11845"/>
                </a:lnTo>
                <a:lnTo>
                  <a:pt x="13199" y="11850"/>
                </a:lnTo>
                <a:lnTo>
                  <a:pt x="13206" y="11855"/>
                </a:lnTo>
                <a:lnTo>
                  <a:pt x="13212" y="11862"/>
                </a:lnTo>
                <a:lnTo>
                  <a:pt x="13217" y="11871"/>
                </a:lnTo>
                <a:lnTo>
                  <a:pt x="13227" y="11884"/>
                </a:lnTo>
                <a:lnTo>
                  <a:pt x="13236" y="11898"/>
                </a:lnTo>
                <a:lnTo>
                  <a:pt x="13246" y="11912"/>
                </a:lnTo>
                <a:lnTo>
                  <a:pt x="13254" y="11925"/>
                </a:lnTo>
                <a:lnTo>
                  <a:pt x="13276" y="11900"/>
                </a:lnTo>
                <a:lnTo>
                  <a:pt x="13298" y="11875"/>
                </a:lnTo>
                <a:lnTo>
                  <a:pt x="13319" y="11850"/>
                </a:lnTo>
                <a:lnTo>
                  <a:pt x="13340" y="11824"/>
                </a:lnTo>
                <a:lnTo>
                  <a:pt x="11580" y="10256"/>
                </a:lnTo>
                <a:lnTo>
                  <a:pt x="9918" y="11547"/>
                </a:lnTo>
                <a:lnTo>
                  <a:pt x="7706" y="11547"/>
                </a:lnTo>
                <a:lnTo>
                  <a:pt x="7015" y="13830"/>
                </a:lnTo>
                <a:lnTo>
                  <a:pt x="7032" y="13818"/>
                </a:lnTo>
                <a:lnTo>
                  <a:pt x="7049" y="13808"/>
                </a:lnTo>
                <a:lnTo>
                  <a:pt x="7065" y="13798"/>
                </a:lnTo>
                <a:lnTo>
                  <a:pt x="7080" y="13790"/>
                </a:lnTo>
                <a:lnTo>
                  <a:pt x="7095" y="13783"/>
                </a:lnTo>
                <a:lnTo>
                  <a:pt x="7110" y="13776"/>
                </a:lnTo>
                <a:lnTo>
                  <a:pt x="7124" y="13771"/>
                </a:lnTo>
                <a:lnTo>
                  <a:pt x="7137" y="13766"/>
                </a:lnTo>
                <a:lnTo>
                  <a:pt x="7149" y="13762"/>
                </a:lnTo>
                <a:lnTo>
                  <a:pt x="7163" y="13760"/>
                </a:lnTo>
                <a:lnTo>
                  <a:pt x="7174" y="13758"/>
                </a:lnTo>
                <a:lnTo>
                  <a:pt x="7185" y="13758"/>
                </a:lnTo>
                <a:lnTo>
                  <a:pt x="7196" y="13758"/>
                </a:lnTo>
                <a:lnTo>
                  <a:pt x="7206" y="13760"/>
                </a:lnTo>
                <a:lnTo>
                  <a:pt x="7217" y="13763"/>
                </a:lnTo>
                <a:lnTo>
                  <a:pt x="7226" y="13766"/>
                </a:lnTo>
                <a:lnTo>
                  <a:pt x="7234" y="13772"/>
                </a:lnTo>
                <a:lnTo>
                  <a:pt x="7243" y="13777"/>
                </a:lnTo>
                <a:lnTo>
                  <a:pt x="7250" y="13783"/>
                </a:lnTo>
                <a:lnTo>
                  <a:pt x="7257" y="13791"/>
                </a:lnTo>
                <a:lnTo>
                  <a:pt x="7264" y="13799"/>
                </a:lnTo>
                <a:lnTo>
                  <a:pt x="7270" y="13809"/>
                </a:lnTo>
                <a:lnTo>
                  <a:pt x="7276" y="13819"/>
                </a:lnTo>
                <a:lnTo>
                  <a:pt x="7281" y="13832"/>
                </a:lnTo>
                <a:lnTo>
                  <a:pt x="7286" y="13844"/>
                </a:lnTo>
                <a:lnTo>
                  <a:pt x="7290" y="13857"/>
                </a:lnTo>
                <a:lnTo>
                  <a:pt x="7293" y="13872"/>
                </a:lnTo>
                <a:lnTo>
                  <a:pt x="7296" y="13888"/>
                </a:lnTo>
                <a:lnTo>
                  <a:pt x="7299" y="13904"/>
                </a:lnTo>
                <a:lnTo>
                  <a:pt x="7301" y="13922"/>
                </a:lnTo>
                <a:lnTo>
                  <a:pt x="7302" y="13940"/>
                </a:lnTo>
                <a:lnTo>
                  <a:pt x="7303" y="13960"/>
                </a:lnTo>
                <a:lnTo>
                  <a:pt x="7406" y="13783"/>
                </a:lnTo>
                <a:lnTo>
                  <a:pt x="7419" y="13765"/>
                </a:lnTo>
                <a:lnTo>
                  <a:pt x="7433" y="13749"/>
                </a:lnTo>
                <a:lnTo>
                  <a:pt x="7448" y="13734"/>
                </a:lnTo>
                <a:lnTo>
                  <a:pt x="7463" y="13720"/>
                </a:lnTo>
                <a:lnTo>
                  <a:pt x="7479" y="13706"/>
                </a:lnTo>
                <a:lnTo>
                  <a:pt x="7495" y="13694"/>
                </a:lnTo>
                <a:lnTo>
                  <a:pt x="7512" y="13684"/>
                </a:lnTo>
                <a:lnTo>
                  <a:pt x="7528" y="13675"/>
                </a:lnTo>
                <a:lnTo>
                  <a:pt x="7545" y="13667"/>
                </a:lnTo>
                <a:lnTo>
                  <a:pt x="7562" y="13660"/>
                </a:lnTo>
                <a:lnTo>
                  <a:pt x="7579" y="13654"/>
                </a:lnTo>
                <a:lnTo>
                  <a:pt x="7595" y="13649"/>
                </a:lnTo>
                <a:lnTo>
                  <a:pt x="7611" y="13647"/>
                </a:lnTo>
                <a:lnTo>
                  <a:pt x="7627" y="13645"/>
                </a:lnTo>
                <a:lnTo>
                  <a:pt x="7642" y="13645"/>
                </a:lnTo>
                <a:lnTo>
                  <a:pt x="7657" y="13647"/>
                </a:lnTo>
                <a:lnTo>
                  <a:pt x="7670" y="13650"/>
                </a:lnTo>
                <a:lnTo>
                  <a:pt x="7684" y="13656"/>
                </a:lnTo>
                <a:lnTo>
                  <a:pt x="7696" y="13662"/>
                </a:lnTo>
                <a:lnTo>
                  <a:pt x="7707" y="13670"/>
                </a:lnTo>
                <a:lnTo>
                  <a:pt x="7717" y="13680"/>
                </a:lnTo>
                <a:lnTo>
                  <a:pt x="7725" y="13691"/>
                </a:lnTo>
                <a:lnTo>
                  <a:pt x="7732" y="13704"/>
                </a:lnTo>
                <a:lnTo>
                  <a:pt x="7739" y="13719"/>
                </a:lnTo>
                <a:lnTo>
                  <a:pt x="7744" y="13735"/>
                </a:lnTo>
                <a:lnTo>
                  <a:pt x="7746" y="13754"/>
                </a:lnTo>
                <a:lnTo>
                  <a:pt x="7747" y="13774"/>
                </a:lnTo>
                <a:lnTo>
                  <a:pt x="7746" y="13796"/>
                </a:lnTo>
                <a:lnTo>
                  <a:pt x="7744" y="13820"/>
                </a:lnTo>
                <a:lnTo>
                  <a:pt x="7739" y="13846"/>
                </a:lnTo>
                <a:lnTo>
                  <a:pt x="7731" y="13874"/>
                </a:lnTo>
                <a:lnTo>
                  <a:pt x="7722" y="13904"/>
                </a:lnTo>
                <a:lnTo>
                  <a:pt x="7631" y="14029"/>
                </a:lnTo>
                <a:lnTo>
                  <a:pt x="7666" y="14033"/>
                </a:lnTo>
                <a:lnTo>
                  <a:pt x="7701" y="14038"/>
                </a:lnTo>
                <a:lnTo>
                  <a:pt x="7736" y="14042"/>
                </a:lnTo>
                <a:lnTo>
                  <a:pt x="7771" y="14046"/>
                </a:lnTo>
                <a:lnTo>
                  <a:pt x="7780" y="14021"/>
                </a:lnTo>
                <a:lnTo>
                  <a:pt x="7789" y="13995"/>
                </a:lnTo>
                <a:lnTo>
                  <a:pt x="7799" y="13969"/>
                </a:lnTo>
                <a:lnTo>
                  <a:pt x="7807" y="13942"/>
                </a:lnTo>
                <a:lnTo>
                  <a:pt x="7814" y="13915"/>
                </a:lnTo>
                <a:lnTo>
                  <a:pt x="7821" y="13888"/>
                </a:lnTo>
                <a:lnTo>
                  <a:pt x="7828" y="13859"/>
                </a:lnTo>
                <a:lnTo>
                  <a:pt x="7833" y="13830"/>
                </a:lnTo>
                <a:lnTo>
                  <a:pt x="7839" y="13817"/>
                </a:lnTo>
                <a:lnTo>
                  <a:pt x="7846" y="13807"/>
                </a:lnTo>
                <a:lnTo>
                  <a:pt x="7855" y="13798"/>
                </a:lnTo>
                <a:lnTo>
                  <a:pt x="7864" y="13791"/>
                </a:lnTo>
                <a:lnTo>
                  <a:pt x="7874" y="13785"/>
                </a:lnTo>
                <a:lnTo>
                  <a:pt x="7885" y="13780"/>
                </a:lnTo>
                <a:lnTo>
                  <a:pt x="7896" y="13776"/>
                </a:lnTo>
                <a:lnTo>
                  <a:pt x="7908" y="13774"/>
                </a:lnTo>
                <a:lnTo>
                  <a:pt x="7921" y="13773"/>
                </a:lnTo>
                <a:lnTo>
                  <a:pt x="7934" y="13773"/>
                </a:lnTo>
                <a:lnTo>
                  <a:pt x="7947" y="13774"/>
                </a:lnTo>
                <a:lnTo>
                  <a:pt x="7960" y="13776"/>
                </a:lnTo>
                <a:lnTo>
                  <a:pt x="7974" y="13779"/>
                </a:lnTo>
                <a:lnTo>
                  <a:pt x="7988" y="13783"/>
                </a:lnTo>
                <a:lnTo>
                  <a:pt x="8001" y="13788"/>
                </a:lnTo>
                <a:lnTo>
                  <a:pt x="8014" y="13794"/>
                </a:lnTo>
                <a:lnTo>
                  <a:pt x="8028" y="13801"/>
                </a:lnTo>
                <a:lnTo>
                  <a:pt x="8040" y="13809"/>
                </a:lnTo>
                <a:lnTo>
                  <a:pt x="8052" y="13817"/>
                </a:lnTo>
                <a:lnTo>
                  <a:pt x="8064" y="13826"/>
                </a:lnTo>
                <a:lnTo>
                  <a:pt x="8074" y="13837"/>
                </a:lnTo>
                <a:lnTo>
                  <a:pt x="8085" y="13848"/>
                </a:lnTo>
                <a:lnTo>
                  <a:pt x="8094" y="13859"/>
                </a:lnTo>
                <a:lnTo>
                  <a:pt x="8103" y="13870"/>
                </a:lnTo>
                <a:lnTo>
                  <a:pt x="8110" y="13882"/>
                </a:lnTo>
                <a:lnTo>
                  <a:pt x="8116" y="13896"/>
                </a:lnTo>
                <a:lnTo>
                  <a:pt x="8120" y="13908"/>
                </a:lnTo>
                <a:lnTo>
                  <a:pt x="8124" y="13922"/>
                </a:lnTo>
                <a:lnTo>
                  <a:pt x="8126" y="13935"/>
                </a:lnTo>
                <a:lnTo>
                  <a:pt x="8126" y="13950"/>
                </a:lnTo>
                <a:lnTo>
                  <a:pt x="8125" y="13964"/>
                </a:lnTo>
                <a:lnTo>
                  <a:pt x="8122" y="13979"/>
                </a:lnTo>
                <a:lnTo>
                  <a:pt x="8086" y="14076"/>
                </a:lnTo>
                <a:lnTo>
                  <a:pt x="8199" y="14082"/>
                </a:lnTo>
                <a:lnTo>
                  <a:pt x="8311" y="14086"/>
                </a:lnTo>
                <a:lnTo>
                  <a:pt x="8424" y="14089"/>
                </a:lnTo>
                <a:lnTo>
                  <a:pt x="8538" y="14089"/>
                </a:lnTo>
                <a:lnTo>
                  <a:pt x="8651" y="14088"/>
                </a:lnTo>
                <a:lnTo>
                  <a:pt x="8764" y="14084"/>
                </a:lnTo>
                <a:lnTo>
                  <a:pt x="8878" y="14078"/>
                </a:lnTo>
                <a:lnTo>
                  <a:pt x="8991" y="14071"/>
                </a:lnTo>
                <a:lnTo>
                  <a:pt x="9105" y="14060"/>
                </a:lnTo>
                <a:lnTo>
                  <a:pt x="9218" y="14048"/>
                </a:lnTo>
                <a:lnTo>
                  <a:pt x="9331" y="14034"/>
                </a:lnTo>
                <a:lnTo>
                  <a:pt x="9445" y="14019"/>
                </a:lnTo>
                <a:lnTo>
                  <a:pt x="9558" y="14000"/>
                </a:lnTo>
                <a:lnTo>
                  <a:pt x="9671" y="13980"/>
                </a:lnTo>
                <a:lnTo>
                  <a:pt x="9784" y="13958"/>
                </a:lnTo>
                <a:lnTo>
                  <a:pt x="9896" y="13933"/>
                </a:lnTo>
                <a:lnTo>
                  <a:pt x="10009" y="13907"/>
                </a:lnTo>
                <a:lnTo>
                  <a:pt x="10121" y="13877"/>
                </a:lnTo>
                <a:lnTo>
                  <a:pt x="10233" y="13847"/>
                </a:lnTo>
                <a:lnTo>
                  <a:pt x="10344" y="13813"/>
                </a:lnTo>
                <a:lnTo>
                  <a:pt x="10454" y="13779"/>
                </a:lnTo>
                <a:lnTo>
                  <a:pt x="10565" y="13741"/>
                </a:lnTo>
                <a:lnTo>
                  <a:pt x="10675" y="13701"/>
                </a:lnTo>
                <a:lnTo>
                  <a:pt x="10785" y="13660"/>
                </a:lnTo>
                <a:lnTo>
                  <a:pt x="10895" y="13616"/>
                </a:lnTo>
                <a:lnTo>
                  <a:pt x="11004" y="13570"/>
                </a:lnTo>
                <a:lnTo>
                  <a:pt x="11113" y="13521"/>
                </a:lnTo>
                <a:lnTo>
                  <a:pt x="11221" y="13471"/>
                </a:lnTo>
                <a:lnTo>
                  <a:pt x="11328" y="13419"/>
                </a:lnTo>
                <a:lnTo>
                  <a:pt x="11434" y="13364"/>
                </a:lnTo>
                <a:lnTo>
                  <a:pt x="11540" y="13306"/>
                </a:lnTo>
                <a:lnTo>
                  <a:pt x="11646" y="13247"/>
                </a:lnTo>
                <a:lnTo>
                  <a:pt x="11646" y="13247"/>
                </a:lnTo>
                <a:lnTo>
                  <a:pt x="11646" y="13247"/>
                </a:lnTo>
                <a:lnTo>
                  <a:pt x="11650" y="13244"/>
                </a:lnTo>
                <a:lnTo>
                  <a:pt x="11741" y="13191"/>
                </a:lnTo>
                <a:lnTo>
                  <a:pt x="11829" y="13137"/>
                </a:lnTo>
                <a:lnTo>
                  <a:pt x="11917" y="13081"/>
                </a:lnTo>
                <a:lnTo>
                  <a:pt x="12003" y="13025"/>
                </a:lnTo>
                <a:lnTo>
                  <a:pt x="12089" y="12967"/>
                </a:lnTo>
                <a:lnTo>
                  <a:pt x="12172" y="12908"/>
                </a:lnTo>
                <a:lnTo>
                  <a:pt x="12255" y="12848"/>
                </a:lnTo>
                <a:lnTo>
                  <a:pt x="12337" y="12786"/>
                </a:lnTo>
                <a:close/>
                <a:moveTo>
                  <a:pt x="7678" y="14209"/>
                </a:moveTo>
                <a:lnTo>
                  <a:pt x="7685" y="14230"/>
                </a:lnTo>
                <a:lnTo>
                  <a:pt x="7695" y="14211"/>
                </a:lnTo>
                <a:lnTo>
                  <a:pt x="7678" y="14209"/>
                </a:lnTo>
                <a:close/>
                <a:moveTo>
                  <a:pt x="5910" y="14938"/>
                </a:moveTo>
                <a:lnTo>
                  <a:pt x="5918" y="14915"/>
                </a:lnTo>
                <a:lnTo>
                  <a:pt x="5926" y="14891"/>
                </a:lnTo>
                <a:lnTo>
                  <a:pt x="5935" y="14867"/>
                </a:lnTo>
                <a:lnTo>
                  <a:pt x="5946" y="14845"/>
                </a:lnTo>
                <a:lnTo>
                  <a:pt x="5956" y="14821"/>
                </a:lnTo>
                <a:lnTo>
                  <a:pt x="5967" y="14799"/>
                </a:lnTo>
                <a:lnTo>
                  <a:pt x="5979" y="14777"/>
                </a:lnTo>
                <a:lnTo>
                  <a:pt x="5992" y="14754"/>
                </a:lnTo>
                <a:lnTo>
                  <a:pt x="6006" y="14732"/>
                </a:lnTo>
                <a:lnTo>
                  <a:pt x="6020" y="14710"/>
                </a:lnTo>
                <a:lnTo>
                  <a:pt x="6034" y="14688"/>
                </a:lnTo>
                <a:lnTo>
                  <a:pt x="6050" y="14667"/>
                </a:lnTo>
                <a:lnTo>
                  <a:pt x="6067" y="14645"/>
                </a:lnTo>
                <a:lnTo>
                  <a:pt x="6084" y="14625"/>
                </a:lnTo>
                <a:lnTo>
                  <a:pt x="6102" y="14605"/>
                </a:lnTo>
                <a:lnTo>
                  <a:pt x="6122" y="14584"/>
                </a:lnTo>
                <a:lnTo>
                  <a:pt x="6132" y="14545"/>
                </a:lnTo>
                <a:lnTo>
                  <a:pt x="6143" y="14506"/>
                </a:lnTo>
                <a:lnTo>
                  <a:pt x="6156" y="14466"/>
                </a:lnTo>
                <a:lnTo>
                  <a:pt x="6169" y="14428"/>
                </a:lnTo>
                <a:lnTo>
                  <a:pt x="6185" y="14389"/>
                </a:lnTo>
                <a:lnTo>
                  <a:pt x="6201" y="14350"/>
                </a:lnTo>
                <a:lnTo>
                  <a:pt x="6219" y="14314"/>
                </a:lnTo>
                <a:lnTo>
                  <a:pt x="6239" y="14276"/>
                </a:lnTo>
                <a:lnTo>
                  <a:pt x="6260" y="14241"/>
                </a:lnTo>
                <a:lnTo>
                  <a:pt x="6282" y="14205"/>
                </a:lnTo>
                <a:lnTo>
                  <a:pt x="6295" y="14188"/>
                </a:lnTo>
                <a:lnTo>
                  <a:pt x="6307" y="14171"/>
                </a:lnTo>
                <a:lnTo>
                  <a:pt x="6320" y="14155"/>
                </a:lnTo>
                <a:lnTo>
                  <a:pt x="6334" y="14139"/>
                </a:lnTo>
                <a:lnTo>
                  <a:pt x="6348" y="14123"/>
                </a:lnTo>
                <a:lnTo>
                  <a:pt x="6363" y="14107"/>
                </a:lnTo>
                <a:lnTo>
                  <a:pt x="6378" y="14092"/>
                </a:lnTo>
                <a:lnTo>
                  <a:pt x="6393" y="14077"/>
                </a:lnTo>
                <a:lnTo>
                  <a:pt x="6410" y="14063"/>
                </a:lnTo>
                <a:lnTo>
                  <a:pt x="6426" y="14048"/>
                </a:lnTo>
                <a:lnTo>
                  <a:pt x="6443" y="14035"/>
                </a:lnTo>
                <a:lnTo>
                  <a:pt x="6462" y="14022"/>
                </a:lnTo>
                <a:lnTo>
                  <a:pt x="6474" y="14004"/>
                </a:lnTo>
                <a:lnTo>
                  <a:pt x="6486" y="13984"/>
                </a:lnTo>
                <a:lnTo>
                  <a:pt x="6499" y="13967"/>
                </a:lnTo>
                <a:lnTo>
                  <a:pt x="6512" y="13950"/>
                </a:lnTo>
                <a:lnTo>
                  <a:pt x="6375" y="13903"/>
                </a:lnTo>
                <a:lnTo>
                  <a:pt x="6238" y="13854"/>
                </a:lnTo>
                <a:lnTo>
                  <a:pt x="6102" y="13802"/>
                </a:lnTo>
                <a:lnTo>
                  <a:pt x="5967" y="13747"/>
                </a:lnTo>
                <a:lnTo>
                  <a:pt x="5834" y="13688"/>
                </a:lnTo>
                <a:lnTo>
                  <a:pt x="5701" y="13627"/>
                </a:lnTo>
                <a:lnTo>
                  <a:pt x="5571" y="13563"/>
                </a:lnTo>
                <a:lnTo>
                  <a:pt x="5441" y="13496"/>
                </a:lnTo>
                <a:lnTo>
                  <a:pt x="5313" y="13426"/>
                </a:lnTo>
                <a:lnTo>
                  <a:pt x="5187" y="13352"/>
                </a:lnTo>
                <a:lnTo>
                  <a:pt x="5061" y="13276"/>
                </a:lnTo>
                <a:lnTo>
                  <a:pt x="4938" y="13198"/>
                </a:lnTo>
                <a:lnTo>
                  <a:pt x="4816" y="13115"/>
                </a:lnTo>
                <a:lnTo>
                  <a:pt x="4696" y="13031"/>
                </a:lnTo>
                <a:lnTo>
                  <a:pt x="4577" y="12943"/>
                </a:lnTo>
                <a:lnTo>
                  <a:pt x="4461" y="12853"/>
                </a:lnTo>
                <a:lnTo>
                  <a:pt x="4346" y="12759"/>
                </a:lnTo>
                <a:lnTo>
                  <a:pt x="4233" y="12663"/>
                </a:lnTo>
                <a:lnTo>
                  <a:pt x="4122" y="12564"/>
                </a:lnTo>
                <a:lnTo>
                  <a:pt x="4013" y="12462"/>
                </a:lnTo>
                <a:lnTo>
                  <a:pt x="3906" y="12357"/>
                </a:lnTo>
                <a:lnTo>
                  <a:pt x="3803" y="12250"/>
                </a:lnTo>
                <a:lnTo>
                  <a:pt x="3700" y="12140"/>
                </a:lnTo>
                <a:lnTo>
                  <a:pt x="3600" y="12027"/>
                </a:lnTo>
                <a:lnTo>
                  <a:pt x="3502" y="11911"/>
                </a:lnTo>
                <a:lnTo>
                  <a:pt x="3407" y="11793"/>
                </a:lnTo>
                <a:lnTo>
                  <a:pt x="3314" y="11672"/>
                </a:lnTo>
                <a:lnTo>
                  <a:pt x="3224" y="11548"/>
                </a:lnTo>
                <a:lnTo>
                  <a:pt x="3136" y="11422"/>
                </a:lnTo>
                <a:lnTo>
                  <a:pt x="3051" y="11292"/>
                </a:lnTo>
                <a:lnTo>
                  <a:pt x="2968" y="11161"/>
                </a:lnTo>
                <a:lnTo>
                  <a:pt x="2888" y="11027"/>
                </a:lnTo>
                <a:lnTo>
                  <a:pt x="2888" y="11027"/>
                </a:lnTo>
                <a:lnTo>
                  <a:pt x="2888" y="11027"/>
                </a:lnTo>
                <a:lnTo>
                  <a:pt x="2887" y="11024"/>
                </a:lnTo>
                <a:lnTo>
                  <a:pt x="2885" y="11022"/>
                </a:lnTo>
                <a:lnTo>
                  <a:pt x="2886" y="11022"/>
                </a:lnTo>
                <a:lnTo>
                  <a:pt x="2885" y="11021"/>
                </a:lnTo>
                <a:lnTo>
                  <a:pt x="2885" y="11020"/>
                </a:lnTo>
                <a:lnTo>
                  <a:pt x="2885" y="11020"/>
                </a:lnTo>
                <a:lnTo>
                  <a:pt x="2852" y="10964"/>
                </a:lnTo>
                <a:lnTo>
                  <a:pt x="2821" y="10907"/>
                </a:lnTo>
                <a:lnTo>
                  <a:pt x="2790" y="10850"/>
                </a:lnTo>
                <a:lnTo>
                  <a:pt x="2760" y="10793"/>
                </a:lnTo>
                <a:lnTo>
                  <a:pt x="2730" y="10736"/>
                </a:lnTo>
                <a:lnTo>
                  <a:pt x="2701" y="10679"/>
                </a:lnTo>
                <a:lnTo>
                  <a:pt x="2672" y="10621"/>
                </a:lnTo>
                <a:lnTo>
                  <a:pt x="2645" y="10564"/>
                </a:lnTo>
                <a:lnTo>
                  <a:pt x="2617" y="10506"/>
                </a:lnTo>
                <a:lnTo>
                  <a:pt x="2591" y="10448"/>
                </a:lnTo>
                <a:lnTo>
                  <a:pt x="2564" y="10390"/>
                </a:lnTo>
                <a:lnTo>
                  <a:pt x="2539" y="10331"/>
                </a:lnTo>
                <a:lnTo>
                  <a:pt x="2514" y="10273"/>
                </a:lnTo>
                <a:lnTo>
                  <a:pt x="2490" y="10214"/>
                </a:lnTo>
                <a:lnTo>
                  <a:pt x="2467" y="10156"/>
                </a:lnTo>
                <a:lnTo>
                  <a:pt x="2444" y="10097"/>
                </a:lnTo>
                <a:lnTo>
                  <a:pt x="2422" y="10038"/>
                </a:lnTo>
                <a:lnTo>
                  <a:pt x="2399" y="9979"/>
                </a:lnTo>
                <a:lnTo>
                  <a:pt x="2379" y="9920"/>
                </a:lnTo>
                <a:lnTo>
                  <a:pt x="2359" y="9861"/>
                </a:lnTo>
                <a:lnTo>
                  <a:pt x="2338" y="9801"/>
                </a:lnTo>
                <a:lnTo>
                  <a:pt x="2319" y="9742"/>
                </a:lnTo>
                <a:lnTo>
                  <a:pt x="2301" y="9682"/>
                </a:lnTo>
                <a:lnTo>
                  <a:pt x="2282" y="9622"/>
                </a:lnTo>
                <a:lnTo>
                  <a:pt x="2265" y="9563"/>
                </a:lnTo>
                <a:lnTo>
                  <a:pt x="2248" y="9503"/>
                </a:lnTo>
                <a:lnTo>
                  <a:pt x="2232" y="9443"/>
                </a:lnTo>
                <a:lnTo>
                  <a:pt x="2216" y="9383"/>
                </a:lnTo>
                <a:lnTo>
                  <a:pt x="2201" y="9323"/>
                </a:lnTo>
                <a:lnTo>
                  <a:pt x="2187" y="9262"/>
                </a:lnTo>
                <a:lnTo>
                  <a:pt x="2172" y="9202"/>
                </a:lnTo>
                <a:lnTo>
                  <a:pt x="2159" y="9142"/>
                </a:lnTo>
                <a:lnTo>
                  <a:pt x="2148" y="9158"/>
                </a:lnTo>
                <a:lnTo>
                  <a:pt x="2136" y="9173"/>
                </a:lnTo>
                <a:lnTo>
                  <a:pt x="2124" y="9185"/>
                </a:lnTo>
                <a:lnTo>
                  <a:pt x="2111" y="9196"/>
                </a:lnTo>
                <a:lnTo>
                  <a:pt x="1436" y="10048"/>
                </a:lnTo>
                <a:lnTo>
                  <a:pt x="1443" y="10068"/>
                </a:lnTo>
                <a:lnTo>
                  <a:pt x="1449" y="10089"/>
                </a:lnTo>
                <a:lnTo>
                  <a:pt x="1453" y="10108"/>
                </a:lnTo>
                <a:lnTo>
                  <a:pt x="1455" y="10127"/>
                </a:lnTo>
                <a:lnTo>
                  <a:pt x="1456" y="10146"/>
                </a:lnTo>
                <a:lnTo>
                  <a:pt x="1456" y="10163"/>
                </a:lnTo>
                <a:lnTo>
                  <a:pt x="1453" y="10180"/>
                </a:lnTo>
                <a:lnTo>
                  <a:pt x="1449" y="10198"/>
                </a:lnTo>
                <a:lnTo>
                  <a:pt x="1444" y="10213"/>
                </a:lnTo>
                <a:lnTo>
                  <a:pt x="1437" y="10229"/>
                </a:lnTo>
                <a:lnTo>
                  <a:pt x="1428" y="10243"/>
                </a:lnTo>
                <a:lnTo>
                  <a:pt x="1416" y="10258"/>
                </a:lnTo>
                <a:lnTo>
                  <a:pt x="1404" y="10272"/>
                </a:lnTo>
                <a:lnTo>
                  <a:pt x="1391" y="10285"/>
                </a:lnTo>
                <a:lnTo>
                  <a:pt x="1375" y="10297"/>
                </a:lnTo>
                <a:lnTo>
                  <a:pt x="1357" y="10310"/>
                </a:lnTo>
                <a:lnTo>
                  <a:pt x="1322" y="10325"/>
                </a:lnTo>
                <a:lnTo>
                  <a:pt x="1350" y="10405"/>
                </a:lnTo>
                <a:lnTo>
                  <a:pt x="1381" y="10486"/>
                </a:lnTo>
                <a:lnTo>
                  <a:pt x="1411" y="10565"/>
                </a:lnTo>
                <a:lnTo>
                  <a:pt x="1444" y="10645"/>
                </a:lnTo>
                <a:lnTo>
                  <a:pt x="1476" y="10725"/>
                </a:lnTo>
                <a:lnTo>
                  <a:pt x="1510" y="10804"/>
                </a:lnTo>
                <a:lnTo>
                  <a:pt x="1545" y="10882"/>
                </a:lnTo>
                <a:lnTo>
                  <a:pt x="1581" y="10962"/>
                </a:lnTo>
                <a:lnTo>
                  <a:pt x="1618" y="11040"/>
                </a:lnTo>
                <a:lnTo>
                  <a:pt x="1656" y="11118"/>
                </a:lnTo>
                <a:lnTo>
                  <a:pt x="1694" y="11197"/>
                </a:lnTo>
                <a:lnTo>
                  <a:pt x="1734" y="11274"/>
                </a:lnTo>
                <a:lnTo>
                  <a:pt x="1775" y="11351"/>
                </a:lnTo>
                <a:lnTo>
                  <a:pt x="1816" y="11429"/>
                </a:lnTo>
                <a:lnTo>
                  <a:pt x="1858" y="11506"/>
                </a:lnTo>
                <a:lnTo>
                  <a:pt x="1902" y="11582"/>
                </a:lnTo>
                <a:lnTo>
                  <a:pt x="1902" y="11582"/>
                </a:lnTo>
                <a:lnTo>
                  <a:pt x="1902" y="11582"/>
                </a:lnTo>
                <a:lnTo>
                  <a:pt x="1905" y="11587"/>
                </a:lnTo>
                <a:lnTo>
                  <a:pt x="1994" y="11738"/>
                </a:lnTo>
                <a:lnTo>
                  <a:pt x="2086" y="11885"/>
                </a:lnTo>
                <a:lnTo>
                  <a:pt x="2181" y="12030"/>
                </a:lnTo>
                <a:lnTo>
                  <a:pt x="2278" y="12171"/>
                </a:lnTo>
                <a:lnTo>
                  <a:pt x="2379" y="12311"/>
                </a:lnTo>
                <a:lnTo>
                  <a:pt x="2482" y="12447"/>
                </a:lnTo>
                <a:lnTo>
                  <a:pt x="2588" y="12580"/>
                </a:lnTo>
                <a:lnTo>
                  <a:pt x="2696" y="12710"/>
                </a:lnTo>
                <a:lnTo>
                  <a:pt x="2806" y="12839"/>
                </a:lnTo>
                <a:lnTo>
                  <a:pt x="2919" y="12963"/>
                </a:lnTo>
                <a:lnTo>
                  <a:pt x="3034" y="13085"/>
                </a:lnTo>
                <a:lnTo>
                  <a:pt x="3152" y="13204"/>
                </a:lnTo>
                <a:lnTo>
                  <a:pt x="3272" y="13320"/>
                </a:lnTo>
                <a:lnTo>
                  <a:pt x="3396" y="13433"/>
                </a:lnTo>
                <a:lnTo>
                  <a:pt x="3520" y="13543"/>
                </a:lnTo>
                <a:lnTo>
                  <a:pt x="3646" y="13649"/>
                </a:lnTo>
                <a:lnTo>
                  <a:pt x="3775" y="13753"/>
                </a:lnTo>
                <a:lnTo>
                  <a:pt x="3905" y="13854"/>
                </a:lnTo>
                <a:lnTo>
                  <a:pt x="4038" y="13952"/>
                </a:lnTo>
                <a:lnTo>
                  <a:pt x="4172" y="14046"/>
                </a:lnTo>
                <a:lnTo>
                  <a:pt x="4308" y="14138"/>
                </a:lnTo>
                <a:lnTo>
                  <a:pt x="4447" y="14226"/>
                </a:lnTo>
                <a:lnTo>
                  <a:pt x="4586" y="14312"/>
                </a:lnTo>
                <a:lnTo>
                  <a:pt x="4728" y="14394"/>
                </a:lnTo>
                <a:lnTo>
                  <a:pt x="4870" y="14474"/>
                </a:lnTo>
                <a:lnTo>
                  <a:pt x="5015" y="14550"/>
                </a:lnTo>
                <a:lnTo>
                  <a:pt x="5161" y="14622"/>
                </a:lnTo>
                <a:lnTo>
                  <a:pt x="5308" y="14692"/>
                </a:lnTo>
                <a:lnTo>
                  <a:pt x="5456" y="14758"/>
                </a:lnTo>
                <a:lnTo>
                  <a:pt x="5607" y="14821"/>
                </a:lnTo>
                <a:lnTo>
                  <a:pt x="5757" y="14881"/>
                </a:lnTo>
                <a:lnTo>
                  <a:pt x="5910" y="14938"/>
                </a:lnTo>
                <a:close/>
                <a:moveTo>
                  <a:pt x="6605" y="13798"/>
                </a:moveTo>
                <a:lnTo>
                  <a:pt x="6608" y="13788"/>
                </a:lnTo>
                <a:lnTo>
                  <a:pt x="6611" y="13777"/>
                </a:lnTo>
                <a:lnTo>
                  <a:pt x="6613" y="13766"/>
                </a:lnTo>
                <a:lnTo>
                  <a:pt x="6615" y="13755"/>
                </a:lnTo>
                <a:lnTo>
                  <a:pt x="7297" y="11456"/>
                </a:lnTo>
                <a:lnTo>
                  <a:pt x="5403" y="10080"/>
                </a:lnTo>
                <a:lnTo>
                  <a:pt x="4771" y="8010"/>
                </a:lnTo>
                <a:lnTo>
                  <a:pt x="2540" y="8129"/>
                </a:lnTo>
                <a:lnTo>
                  <a:pt x="2549" y="8151"/>
                </a:lnTo>
                <a:lnTo>
                  <a:pt x="2557" y="8171"/>
                </a:lnTo>
                <a:lnTo>
                  <a:pt x="2562" y="8191"/>
                </a:lnTo>
                <a:lnTo>
                  <a:pt x="2566" y="8210"/>
                </a:lnTo>
                <a:lnTo>
                  <a:pt x="2566" y="8219"/>
                </a:lnTo>
                <a:lnTo>
                  <a:pt x="2567" y="8228"/>
                </a:lnTo>
                <a:lnTo>
                  <a:pt x="2567" y="8237"/>
                </a:lnTo>
                <a:lnTo>
                  <a:pt x="2566" y="8245"/>
                </a:lnTo>
                <a:lnTo>
                  <a:pt x="2565" y="8255"/>
                </a:lnTo>
                <a:lnTo>
                  <a:pt x="2564" y="8263"/>
                </a:lnTo>
                <a:lnTo>
                  <a:pt x="2562" y="8272"/>
                </a:lnTo>
                <a:lnTo>
                  <a:pt x="2559" y="8280"/>
                </a:lnTo>
                <a:lnTo>
                  <a:pt x="2556" y="8288"/>
                </a:lnTo>
                <a:lnTo>
                  <a:pt x="2552" y="8295"/>
                </a:lnTo>
                <a:lnTo>
                  <a:pt x="2548" y="8303"/>
                </a:lnTo>
                <a:lnTo>
                  <a:pt x="2543" y="8312"/>
                </a:lnTo>
                <a:lnTo>
                  <a:pt x="2533" y="8326"/>
                </a:lnTo>
                <a:lnTo>
                  <a:pt x="2519" y="8340"/>
                </a:lnTo>
                <a:lnTo>
                  <a:pt x="2504" y="8353"/>
                </a:lnTo>
                <a:lnTo>
                  <a:pt x="2487" y="8366"/>
                </a:lnTo>
                <a:lnTo>
                  <a:pt x="2468" y="8379"/>
                </a:lnTo>
                <a:lnTo>
                  <a:pt x="2446" y="8390"/>
                </a:lnTo>
                <a:lnTo>
                  <a:pt x="2460" y="8396"/>
                </a:lnTo>
                <a:lnTo>
                  <a:pt x="2473" y="8402"/>
                </a:lnTo>
                <a:lnTo>
                  <a:pt x="2484" y="8409"/>
                </a:lnTo>
                <a:lnTo>
                  <a:pt x="2494" y="8415"/>
                </a:lnTo>
                <a:lnTo>
                  <a:pt x="2503" y="8422"/>
                </a:lnTo>
                <a:lnTo>
                  <a:pt x="2511" y="8431"/>
                </a:lnTo>
                <a:lnTo>
                  <a:pt x="2519" y="8438"/>
                </a:lnTo>
                <a:lnTo>
                  <a:pt x="2526" y="8445"/>
                </a:lnTo>
                <a:lnTo>
                  <a:pt x="2531" y="8453"/>
                </a:lnTo>
                <a:lnTo>
                  <a:pt x="2536" y="8461"/>
                </a:lnTo>
                <a:lnTo>
                  <a:pt x="2540" y="8469"/>
                </a:lnTo>
                <a:lnTo>
                  <a:pt x="2542" y="8477"/>
                </a:lnTo>
                <a:lnTo>
                  <a:pt x="2545" y="8487"/>
                </a:lnTo>
                <a:lnTo>
                  <a:pt x="2546" y="8495"/>
                </a:lnTo>
                <a:lnTo>
                  <a:pt x="2547" y="8503"/>
                </a:lnTo>
                <a:lnTo>
                  <a:pt x="2547" y="8511"/>
                </a:lnTo>
                <a:lnTo>
                  <a:pt x="2546" y="8520"/>
                </a:lnTo>
                <a:lnTo>
                  <a:pt x="2545" y="8528"/>
                </a:lnTo>
                <a:lnTo>
                  <a:pt x="2544" y="8536"/>
                </a:lnTo>
                <a:lnTo>
                  <a:pt x="2541" y="8546"/>
                </a:lnTo>
                <a:lnTo>
                  <a:pt x="2535" y="8562"/>
                </a:lnTo>
                <a:lnTo>
                  <a:pt x="2528" y="8577"/>
                </a:lnTo>
                <a:lnTo>
                  <a:pt x="2517" y="8592"/>
                </a:lnTo>
                <a:lnTo>
                  <a:pt x="2507" y="8608"/>
                </a:lnTo>
                <a:lnTo>
                  <a:pt x="2496" y="8621"/>
                </a:lnTo>
                <a:lnTo>
                  <a:pt x="2484" y="8633"/>
                </a:lnTo>
                <a:lnTo>
                  <a:pt x="2279" y="8853"/>
                </a:lnTo>
                <a:lnTo>
                  <a:pt x="2291" y="8920"/>
                </a:lnTo>
                <a:lnTo>
                  <a:pt x="2304" y="8986"/>
                </a:lnTo>
                <a:lnTo>
                  <a:pt x="2317" y="9053"/>
                </a:lnTo>
                <a:lnTo>
                  <a:pt x="2331" y="9119"/>
                </a:lnTo>
                <a:lnTo>
                  <a:pt x="2345" y="9185"/>
                </a:lnTo>
                <a:lnTo>
                  <a:pt x="2361" y="9253"/>
                </a:lnTo>
                <a:lnTo>
                  <a:pt x="2377" y="9319"/>
                </a:lnTo>
                <a:lnTo>
                  <a:pt x="2394" y="9385"/>
                </a:lnTo>
                <a:lnTo>
                  <a:pt x="2413" y="9451"/>
                </a:lnTo>
                <a:lnTo>
                  <a:pt x="2431" y="9517"/>
                </a:lnTo>
                <a:lnTo>
                  <a:pt x="2450" y="9583"/>
                </a:lnTo>
                <a:lnTo>
                  <a:pt x="2470" y="9648"/>
                </a:lnTo>
                <a:lnTo>
                  <a:pt x="2491" y="9714"/>
                </a:lnTo>
                <a:lnTo>
                  <a:pt x="2512" y="9780"/>
                </a:lnTo>
                <a:lnTo>
                  <a:pt x="2535" y="9846"/>
                </a:lnTo>
                <a:lnTo>
                  <a:pt x="2558" y="9911"/>
                </a:lnTo>
                <a:lnTo>
                  <a:pt x="2582" y="9976"/>
                </a:lnTo>
                <a:lnTo>
                  <a:pt x="2606" y="10041"/>
                </a:lnTo>
                <a:lnTo>
                  <a:pt x="2631" y="10105"/>
                </a:lnTo>
                <a:lnTo>
                  <a:pt x="2658" y="10170"/>
                </a:lnTo>
                <a:lnTo>
                  <a:pt x="2684" y="10234"/>
                </a:lnTo>
                <a:lnTo>
                  <a:pt x="2712" y="10298"/>
                </a:lnTo>
                <a:lnTo>
                  <a:pt x="2740" y="10362"/>
                </a:lnTo>
                <a:lnTo>
                  <a:pt x="2770" y="10427"/>
                </a:lnTo>
                <a:lnTo>
                  <a:pt x="2799" y="10491"/>
                </a:lnTo>
                <a:lnTo>
                  <a:pt x="2831" y="10554"/>
                </a:lnTo>
                <a:lnTo>
                  <a:pt x="2862" y="10618"/>
                </a:lnTo>
                <a:lnTo>
                  <a:pt x="2894" y="10681"/>
                </a:lnTo>
                <a:lnTo>
                  <a:pt x="2928" y="10743"/>
                </a:lnTo>
                <a:lnTo>
                  <a:pt x="2961" y="10806"/>
                </a:lnTo>
                <a:lnTo>
                  <a:pt x="2996" y="10869"/>
                </a:lnTo>
                <a:lnTo>
                  <a:pt x="3031" y="10931"/>
                </a:lnTo>
                <a:lnTo>
                  <a:pt x="3031" y="10931"/>
                </a:lnTo>
                <a:lnTo>
                  <a:pt x="3031" y="10931"/>
                </a:lnTo>
                <a:lnTo>
                  <a:pt x="3034" y="10935"/>
                </a:lnTo>
                <a:lnTo>
                  <a:pt x="3113" y="11068"/>
                </a:lnTo>
                <a:lnTo>
                  <a:pt x="3194" y="11198"/>
                </a:lnTo>
                <a:lnTo>
                  <a:pt x="3278" y="11324"/>
                </a:lnTo>
                <a:lnTo>
                  <a:pt x="3364" y="11449"/>
                </a:lnTo>
                <a:lnTo>
                  <a:pt x="3453" y="11570"/>
                </a:lnTo>
                <a:lnTo>
                  <a:pt x="3544" y="11689"/>
                </a:lnTo>
                <a:lnTo>
                  <a:pt x="3638" y="11806"/>
                </a:lnTo>
                <a:lnTo>
                  <a:pt x="3734" y="11919"/>
                </a:lnTo>
                <a:lnTo>
                  <a:pt x="3833" y="12030"/>
                </a:lnTo>
                <a:lnTo>
                  <a:pt x="3934" y="12139"/>
                </a:lnTo>
                <a:lnTo>
                  <a:pt x="4037" y="12244"/>
                </a:lnTo>
                <a:lnTo>
                  <a:pt x="4141" y="12346"/>
                </a:lnTo>
                <a:lnTo>
                  <a:pt x="4249" y="12446"/>
                </a:lnTo>
                <a:lnTo>
                  <a:pt x="4358" y="12544"/>
                </a:lnTo>
                <a:lnTo>
                  <a:pt x="4469" y="12638"/>
                </a:lnTo>
                <a:lnTo>
                  <a:pt x="4582" y="12730"/>
                </a:lnTo>
                <a:lnTo>
                  <a:pt x="4697" y="12818"/>
                </a:lnTo>
                <a:lnTo>
                  <a:pt x="4814" y="12904"/>
                </a:lnTo>
                <a:lnTo>
                  <a:pt x="4933" y="12987"/>
                </a:lnTo>
                <a:lnTo>
                  <a:pt x="5053" y="13067"/>
                </a:lnTo>
                <a:lnTo>
                  <a:pt x="5174" y="13144"/>
                </a:lnTo>
                <a:lnTo>
                  <a:pt x="5298" y="13218"/>
                </a:lnTo>
                <a:lnTo>
                  <a:pt x="5423" y="13289"/>
                </a:lnTo>
                <a:lnTo>
                  <a:pt x="5549" y="13359"/>
                </a:lnTo>
                <a:lnTo>
                  <a:pt x="5677" y="13424"/>
                </a:lnTo>
                <a:lnTo>
                  <a:pt x="5806" y="13487"/>
                </a:lnTo>
                <a:lnTo>
                  <a:pt x="5936" y="13546"/>
                </a:lnTo>
                <a:lnTo>
                  <a:pt x="6068" y="13603"/>
                </a:lnTo>
                <a:lnTo>
                  <a:pt x="6201" y="13656"/>
                </a:lnTo>
                <a:lnTo>
                  <a:pt x="6334" y="13706"/>
                </a:lnTo>
                <a:lnTo>
                  <a:pt x="6470" y="13753"/>
                </a:lnTo>
                <a:lnTo>
                  <a:pt x="6605" y="13798"/>
                </a:lnTo>
                <a:close/>
                <a:moveTo>
                  <a:pt x="1158" y="9807"/>
                </a:moveTo>
                <a:lnTo>
                  <a:pt x="1851" y="8884"/>
                </a:lnTo>
                <a:lnTo>
                  <a:pt x="1860" y="8800"/>
                </a:lnTo>
                <a:lnTo>
                  <a:pt x="1954" y="8679"/>
                </a:lnTo>
                <a:lnTo>
                  <a:pt x="1032" y="9116"/>
                </a:lnTo>
                <a:lnTo>
                  <a:pt x="1026" y="9124"/>
                </a:lnTo>
                <a:lnTo>
                  <a:pt x="1020" y="9133"/>
                </a:lnTo>
                <a:lnTo>
                  <a:pt x="1013" y="9141"/>
                </a:lnTo>
                <a:lnTo>
                  <a:pt x="1007" y="9149"/>
                </a:lnTo>
                <a:lnTo>
                  <a:pt x="1023" y="9231"/>
                </a:lnTo>
                <a:lnTo>
                  <a:pt x="1039" y="9314"/>
                </a:lnTo>
                <a:lnTo>
                  <a:pt x="1056" y="9396"/>
                </a:lnTo>
                <a:lnTo>
                  <a:pt x="1075" y="9478"/>
                </a:lnTo>
                <a:lnTo>
                  <a:pt x="1094" y="9561"/>
                </a:lnTo>
                <a:lnTo>
                  <a:pt x="1114" y="9643"/>
                </a:lnTo>
                <a:lnTo>
                  <a:pt x="1136" y="9725"/>
                </a:lnTo>
                <a:lnTo>
                  <a:pt x="1158" y="9807"/>
                </a:lnTo>
                <a:close/>
                <a:moveTo>
                  <a:pt x="947" y="8763"/>
                </a:moveTo>
                <a:lnTo>
                  <a:pt x="1823" y="8316"/>
                </a:lnTo>
                <a:lnTo>
                  <a:pt x="904" y="8324"/>
                </a:lnTo>
                <a:lnTo>
                  <a:pt x="908" y="8379"/>
                </a:lnTo>
                <a:lnTo>
                  <a:pt x="912" y="8434"/>
                </a:lnTo>
                <a:lnTo>
                  <a:pt x="917" y="8489"/>
                </a:lnTo>
                <a:lnTo>
                  <a:pt x="922" y="8544"/>
                </a:lnTo>
                <a:lnTo>
                  <a:pt x="928" y="8598"/>
                </a:lnTo>
                <a:lnTo>
                  <a:pt x="934" y="8653"/>
                </a:lnTo>
                <a:lnTo>
                  <a:pt x="940" y="8708"/>
                </a:lnTo>
                <a:lnTo>
                  <a:pt x="947" y="8763"/>
                </a:lnTo>
                <a:close/>
                <a:moveTo>
                  <a:pt x="886" y="7623"/>
                </a:moveTo>
                <a:lnTo>
                  <a:pt x="953" y="7608"/>
                </a:lnTo>
                <a:lnTo>
                  <a:pt x="1020" y="7593"/>
                </a:lnTo>
                <a:lnTo>
                  <a:pt x="1084" y="7578"/>
                </a:lnTo>
                <a:lnTo>
                  <a:pt x="1149" y="7563"/>
                </a:lnTo>
                <a:lnTo>
                  <a:pt x="1214" y="7548"/>
                </a:lnTo>
                <a:lnTo>
                  <a:pt x="1281" y="7532"/>
                </a:lnTo>
                <a:lnTo>
                  <a:pt x="1350" y="7519"/>
                </a:lnTo>
                <a:lnTo>
                  <a:pt x="1423" y="7506"/>
                </a:lnTo>
                <a:lnTo>
                  <a:pt x="2023" y="7498"/>
                </a:lnTo>
                <a:lnTo>
                  <a:pt x="2024" y="7474"/>
                </a:lnTo>
                <a:lnTo>
                  <a:pt x="2025" y="7451"/>
                </a:lnTo>
                <a:lnTo>
                  <a:pt x="2026" y="7426"/>
                </a:lnTo>
                <a:lnTo>
                  <a:pt x="2028" y="7403"/>
                </a:lnTo>
                <a:lnTo>
                  <a:pt x="909" y="7179"/>
                </a:lnTo>
                <a:lnTo>
                  <a:pt x="905" y="7234"/>
                </a:lnTo>
                <a:lnTo>
                  <a:pt x="901" y="7290"/>
                </a:lnTo>
                <a:lnTo>
                  <a:pt x="897" y="7345"/>
                </a:lnTo>
                <a:lnTo>
                  <a:pt x="894" y="7401"/>
                </a:lnTo>
                <a:lnTo>
                  <a:pt x="891" y="7456"/>
                </a:lnTo>
                <a:lnTo>
                  <a:pt x="889" y="7512"/>
                </a:lnTo>
                <a:lnTo>
                  <a:pt x="887" y="7567"/>
                </a:lnTo>
                <a:lnTo>
                  <a:pt x="886" y="7623"/>
                </a:lnTo>
                <a:close/>
                <a:moveTo>
                  <a:pt x="2195" y="7497"/>
                </a:moveTo>
                <a:lnTo>
                  <a:pt x="2216" y="7498"/>
                </a:lnTo>
                <a:lnTo>
                  <a:pt x="2237" y="7500"/>
                </a:lnTo>
                <a:lnTo>
                  <a:pt x="2256" y="7503"/>
                </a:lnTo>
                <a:lnTo>
                  <a:pt x="2275" y="7507"/>
                </a:lnTo>
                <a:lnTo>
                  <a:pt x="2293" y="7511"/>
                </a:lnTo>
                <a:lnTo>
                  <a:pt x="2310" y="7516"/>
                </a:lnTo>
                <a:lnTo>
                  <a:pt x="2325" y="7522"/>
                </a:lnTo>
                <a:lnTo>
                  <a:pt x="2340" y="7528"/>
                </a:lnTo>
                <a:lnTo>
                  <a:pt x="2355" y="7534"/>
                </a:lnTo>
                <a:lnTo>
                  <a:pt x="2367" y="7542"/>
                </a:lnTo>
                <a:lnTo>
                  <a:pt x="2379" y="7550"/>
                </a:lnTo>
                <a:lnTo>
                  <a:pt x="2390" y="7558"/>
                </a:lnTo>
                <a:lnTo>
                  <a:pt x="2399" y="7567"/>
                </a:lnTo>
                <a:lnTo>
                  <a:pt x="2409" y="7576"/>
                </a:lnTo>
                <a:lnTo>
                  <a:pt x="2416" y="7585"/>
                </a:lnTo>
                <a:lnTo>
                  <a:pt x="2422" y="7594"/>
                </a:lnTo>
                <a:lnTo>
                  <a:pt x="2427" y="7605"/>
                </a:lnTo>
                <a:lnTo>
                  <a:pt x="2431" y="7615"/>
                </a:lnTo>
                <a:lnTo>
                  <a:pt x="2434" y="7624"/>
                </a:lnTo>
                <a:lnTo>
                  <a:pt x="2435" y="7635"/>
                </a:lnTo>
                <a:lnTo>
                  <a:pt x="2436" y="7645"/>
                </a:lnTo>
                <a:lnTo>
                  <a:pt x="2435" y="7655"/>
                </a:lnTo>
                <a:lnTo>
                  <a:pt x="2432" y="7666"/>
                </a:lnTo>
                <a:lnTo>
                  <a:pt x="2429" y="7676"/>
                </a:lnTo>
                <a:lnTo>
                  <a:pt x="2424" y="7686"/>
                </a:lnTo>
                <a:lnTo>
                  <a:pt x="2418" y="7696"/>
                </a:lnTo>
                <a:lnTo>
                  <a:pt x="2410" y="7705"/>
                </a:lnTo>
                <a:lnTo>
                  <a:pt x="2400" y="7715"/>
                </a:lnTo>
                <a:lnTo>
                  <a:pt x="2390" y="7725"/>
                </a:lnTo>
                <a:lnTo>
                  <a:pt x="2378" y="7734"/>
                </a:lnTo>
                <a:lnTo>
                  <a:pt x="2365" y="7742"/>
                </a:lnTo>
                <a:lnTo>
                  <a:pt x="2351" y="7751"/>
                </a:lnTo>
                <a:lnTo>
                  <a:pt x="4759" y="7676"/>
                </a:lnTo>
                <a:lnTo>
                  <a:pt x="5403" y="5561"/>
                </a:lnTo>
                <a:lnTo>
                  <a:pt x="7254" y="4216"/>
                </a:lnTo>
                <a:lnTo>
                  <a:pt x="7217" y="4227"/>
                </a:lnTo>
                <a:lnTo>
                  <a:pt x="6091" y="2044"/>
                </a:lnTo>
                <a:lnTo>
                  <a:pt x="6080" y="2042"/>
                </a:lnTo>
                <a:lnTo>
                  <a:pt x="6069" y="2039"/>
                </a:lnTo>
                <a:lnTo>
                  <a:pt x="6058" y="2036"/>
                </a:lnTo>
                <a:lnTo>
                  <a:pt x="6047" y="2032"/>
                </a:lnTo>
                <a:lnTo>
                  <a:pt x="6037" y="2028"/>
                </a:lnTo>
                <a:lnTo>
                  <a:pt x="6028" y="2022"/>
                </a:lnTo>
                <a:lnTo>
                  <a:pt x="6020" y="2016"/>
                </a:lnTo>
                <a:lnTo>
                  <a:pt x="6012" y="2010"/>
                </a:lnTo>
                <a:lnTo>
                  <a:pt x="6010" y="2231"/>
                </a:lnTo>
                <a:lnTo>
                  <a:pt x="6010" y="2245"/>
                </a:lnTo>
                <a:lnTo>
                  <a:pt x="6008" y="2259"/>
                </a:lnTo>
                <a:lnTo>
                  <a:pt x="6004" y="2273"/>
                </a:lnTo>
                <a:lnTo>
                  <a:pt x="5999" y="2285"/>
                </a:lnTo>
                <a:lnTo>
                  <a:pt x="5993" y="2296"/>
                </a:lnTo>
                <a:lnTo>
                  <a:pt x="5986" y="2306"/>
                </a:lnTo>
                <a:lnTo>
                  <a:pt x="5978" y="2316"/>
                </a:lnTo>
                <a:lnTo>
                  <a:pt x="5969" y="2325"/>
                </a:lnTo>
                <a:lnTo>
                  <a:pt x="5960" y="2333"/>
                </a:lnTo>
                <a:lnTo>
                  <a:pt x="5949" y="2340"/>
                </a:lnTo>
                <a:lnTo>
                  <a:pt x="5938" y="2346"/>
                </a:lnTo>
                <a:lnTo>
                  <a:pt x="5926" y="2351"/>
                </a:lnTo>
                <a:lnTo>
                  <a:pt x="5915" y="2356"/>
                </a:lnTo>
                <a:lnTo>
                  <a:pt x="5903" y="2360"/>
                </a:lnTo>
                <a:lnTo>
                  <a:pt x="5890" y="2362"/>
                </a:lnTo>
                <a:lnTo>
                  <a:pt x="5877" y="2364"/>
                </a:lnTo>
                <a:lnTo>
                  <a:pt x="5864" y="2365"/>
                </a:lnTo>
                <a:lnTo>
                  <a:pt x="5851" y="2366"/>
                </a:lnTo>
                <a:lnTo>
                  <a:pt x="5839" y="2365"/>
                </a:lnTo>
                <a:lnTo>
                  <a:pt x="5827" y="2364"/>
                </a:lnTo>
                <a:lnTo>
                  <a:pt x="5814" y="2362"/>
                </a:lnTo>
                <a:lnTo>
                  <a:pt x="5802" y="2359"/>
                </a:lnTo>
                <a:lnTo>
                  <a:pt x="5791" y="2355"/>
                </a:lnTo>
                <a:lnTo>
                  <a:pt x="5780" y="2350"/>
                </a:lnTo>
                <a:lnTo>
                  <a:pt x="5770" y="2345"/>
                </a:lnTo>
                <a:lnTo>
                  <a:pt x="5760" y="2339"/>
                </a:lnTo>
                <a:lnTo>
                  <a:pt x="5751" y="2332"/>
                </a:lnTo>
                <a:lnTo>
                  <a:pt x="5743" y="2324"/>
                </a:lnTo>
                <a:lnTo>
                  <a:pt x="5737" y="2314"/>
                </a:lnTo>
                <a:lnTo>
                  <a:pt x="5731" y="2305"/>
                </a:lnTo>
                <a:lnTo>
                  <a:pt x="5727" y="2295"/>
                </a:lnTo>
                <a:lnTo>
                  <a:pt x="5724" y="2284"/>
                </a:lnTo>
                <a:lnTo>
                  <a:pt x="5722" y="2264"/>
                </a:lnTo>
                <a:lnTo>
                  <a:pt x="5720" y="2243"/>
                </a:lnTo>
                <a:lnTo>
                  <a:pt x="5718" y="2224"/>
                </a:lnTo>
                <a:lnTo>
                  <a:pt x="5716" y="2204"/>
                </a:lnTo>
                <a:lnTo>
                  <a:pt x="5715" y="2184"/>
                </a:lnTo>
                <a:lnTo>
                  <a:pt x="5713" y="2164"/>
                </a:lnTo>
                <a:lnTo>
                  <a:pt x="5712" y="2145"/>
                </a:lnTo>
                <a:lnTo>
                  <a:pt x="5710" y="2125"/>
                </a:lnTo>
                <a:lnTo>
                  <a:pt x="5681" y="2139"/>
                </a:lnTo>
                <a:lnTo>
                  <a:pt x="5652" y="2154"/>
                </a:lnTo>
                <a:lnTo>
                  <a:pt x="5622" y="2169"/>
                </a:lnTo>
                <a:lnTo>
                  <a:pt x="5594" y="2184"/>
                </a:lnTo>
                <a:lnTo>
                  <a:pt x="5564" y="2199"/>
                </a:lnTo>
                <a:lnTo>
                  <a:pt x="5536" y="2215"/>
                </a:lnTo>
                <a:lnTo>
                  <a:pt x="5506" y="2230"/>
                </a:lnTo>
                <a:lnTo>
                  <a:pt x="5478" y="2246"/>
                </a:lnTo>
                <a:lnTo>
                  <a:pt x="5480" y="2281"/>
                </a:lnTo>
                <a:lnTo>
                  <a:pt x="5483" y="2315"/>
                </a:lnTo>
                <a:lnTo>
                  <a:pt x="5485" y="2350"/>
                </a:lnTo>
                <a:lnTo>
                  <a:pt x="5488" y="2386"/>
                </a:lnTo>
                <a:lnTo>
                  <a:pt x="5491" y="2421"/>
                </a:lnTo>
                <a:lnTo>
                  <a:pt x="5495" y="2456"/>
                </a:lnTo>
                <a:lnTo>
                  <a:pt x="5498" y="2491"/>
                </a:lnTo>
                <a:lnTo>
                  <a:pt x="5502" y="2527"/>
                </a:lnTo>
                <a:lnTo>
                  <a:pt x="5503" y="2553"/>
                </a:lnTo>
                <a:lnTo>
                  <a:pt x="5502" y="2577"/>
                </a:lnTo>
                <a:lnTo>
                  <a:pt x="5500" y="2600"/>
                </a:lnTo>
                <a:lnTo>
                  <a:pt x="5496" y="2621"/>
                </a:lnTo>
                <a:lnTo>
                  <a:pt x="5491" y="2640"/>
                </a:lnTo>
                <a:lnTo>
                  <a:pt x="5484" y="2658"/>
                </a:lnTo>
                <a:lnTo>
                  <a:pt x="5476" y="2675"/>
                </a:lnTo>
                <a:lnTo>
                  <a:pt x="5466" y="2690"/>
                </a:lnTo>
                <a:lnTo>
                  <a:pt x="5456" y="2703"/>
                </a:lnTo>
                <a:lnTo>
                  <a:pt x="5445" y="2715"/>
                </a:lnTo>
                <a:lnTo>
                  <a:pt x="5433" y="2725"/>
                </a:lnTo>
                <a:lnTo>
                  <a:pt x="5420" y="2735"/>
                </a:lnTo>
                <a:lnTo>
                  <a:pt x="5405" y="2743"/>
                </a:lnTo>
                <a:lnTo>
                  <a:pt x="5391" y="2749"/>
                </a:lnTo>
                <a:lnTo>
                  <a:pt x="5375" y="2754"/>
                </a:lnTo>
                <a:lnTo>
                  <a:pt x="5358" y="2757"/>
                </a:lnTo>
                <a:lnTo>
                  <a:pt x="5342" y="2760"/>
                </a:lnTo>
                <a:lnTo>
                  <a:pt x="5325" y="2761"/>
                </a:lnTo>
                <a:lnTo>
                  <a:pt x="5308" y="2761"/>
                </a:lnTo>
                <a:lnTo>
                  <a:pt x="5289" y="2759"/>
                </a:lnTo>
                <a:lnTo>
                  <a:pt x="5271" y="2756"/>
                </a:lnTo>
                <a:lnTo>
                  <a:pt x="5252" y="2753"/>
                </a:lnTo>
                <a:lnTo>
                  <a:pt x="5233" y="2747"/>
                </a:lnTo>
                <a:lnTo>
                  <a:pt x="5215" y="2741"/>
                </a:lnTo>
                <a:lnTo>
                  <a:pt x="5196" y="2734"/>
                </a:lnTo>
                <a:lnTo>
                  <a:pt x="5177" y="2724"/>
                </a:lnTo>
                <a:lnTo>
                  <a:pt x="5159" y="2715"/>
                </a:lnTo>
                <a:lnTo>
                  <a:pt x="5141" y="2704"/>
                </a:lnTo>
                <a:lnTo>
                  <a:pt x="5122" y="2692"/>
                </a:lnTo>
                <a:lnTo>
                  <a:pt x="5104" y="2679"/>
                </a:lnTo>
                <a:lnTo>
                  <a:pt x="5087" y="2665"/>
                </a:lnTo>
                <a:lnTo>
                  <a:pt x="5071" y="2650"/>
                </a:lnTo>
                <a:lnTo>
                  <a:pt x="4977" y="3120"/>
                </a:lnTo>
                <a:lnTo>
                  <a:pt x="4969" y="3142"/>
                </a:lnTo>
                <a:lnTo>
                  <a:pt x="4959" y="3161"/>
                </a:lnTo>
                <a:lnTo>
                  <a:pt x="4947" y="3178"/>
                </a:lnTo>
                <a:lnTo>
                  <a:pt x="4934" y="3194"/>
                </a:lnTo>
                <a:lnTo>
                  <a:pt x="4921" y="3208"/>
                </a:lnTo>
                <a:lnTo>
                  <a:pt x="4907" y="3219"/>
                </a:lnTo>
                <a:lnTo>
                  <a:pt x="4891" y="3229"/>
                </a:lnTo>
                <a:lnTo>
                  <a:pt x="4875" y="3237"/>
                </a:lnTo>
                <a:lnTo>
                  <a:pt x="4859" y="3244"/>
                </a:lnTo>
                <a:lnTo>
                  <a:pt x="4842" y="3248"/>
                </a:lnTo>
                <a:lnTo>
                  <a:pt x="4824" y="3251"/>
                </a:lnTo>
                <a:lnTo>
                  <a:pt x="4807" y="3253"/>
                </a:lnTo>
                <a:lnTo>
                  <a:pt x="4790" y="3253"/>
                </a:lnTo>
                <a:lnTo>
                  <a:pt x="4772" y="3252"/>
                </a:lnTo>
                <a:lnTo>
                  <a:pt x="4754" y="3250"/>
                </a:lnTo>
                <a:lnTo>
                  <a:pt x="4737" y="3246"/>
                </a:lnTo>
                <a:lnTo>
                  <a:pt x="4720" y="3241"/>
                </a:lnTo>
                <a:lnTo>
                  <a:pt x="4704" y="3235"/>
                </a:lnTo>
                <a:lnTo>
                  <a:pt x="4688" y="3227"/>
                </a:lnTo>
                <a:lnTo>
                  <a:pt x="4673" y="3219"/>
                </a:lnTo>
                <a:lnTo>
                  <a:pt x="4658" y="3209"/>
                </a:lnTo>
                <a:lnTo>
                  <a:pt x="4645" y="3198"/>
                </a:lnTo>
                <a:lnTo>
                  <a:pt x="4633" y="3187"/>
                </a:lnTo>
                <a:lnTo>
                  <a:pt x="4622" y="3175"/>
                </a:lnTo>
                <a:lnTo>
                  <a:pt x="4612" y="3162"/>
                </a:lnTo>
                <a:lnTo>
                  <a:pt x="4602" y="3148"/>
                </a:lnTo>
                <a:lnTo>
                  <a:pt x="4595" y="3133"/>
                </a:lnTo>
                <a:lnTo>
                  <a:pt x="4590" y="3118"/>
                </a:lnTo>
                <a:lnTo>
                  <a:pt x="4586" y="3102"/>
                </a:lnTo>
                <a:lnTo>
                  <a:pt x="4584" y="3086"/>
                </a:lnTo>
                <a:lnTo>
                  <a:pt x="4584" y="3068"/>
                </a:lnTo>
                <a:lnTo>
                  <a:pt x="4586" y="3052"/>
                </a:lnTo>
                <a:lnTo>
                  <a:pt x="4596" y="3017"/>
                </a:lnTo>
                <a:lnTo>
                  <a:pt x="4604" y="2984"/>
                </a:lnTo>
                <a:lnTo>
                  <a:pt x="4614" y="2950"/>
                </a:lnTo>
                <a:lnTo>
                  <a:pt x="4622" y="2917"/>
                </a:lnTo>
                <a:lnTo>
                  <a:pt x="4630" y="2883"/>
                </a:lnTo>
                <a:lnTo>
                  <a:pt x="4637" y="2850"/>
                </a:lnTo>
                <a:lnTo>
                  <a:pt x="4645" y="2816"/>
                </a:lnTo>
                <a:lnTo>
                  <a:pt x="4651" y="2782"/>
                </a:lnTo>
                <a:lnTo>
                  <a:pt x="4634" y="2796"/>
                </a:lnTo>
                <a:lnTo>
                  <a:pt x="4617" y="2809"/>
                </a:lnTo>
                <a:lnTo>
                  <a:pt x="4599" y="2823"/>
                </a:lnTo>
                <a:lnTo>
                  <a:pt x="4582" y="2836"/>
                </a:lnTo>
                <a:lnTo>
                  <a:pt x="4579" y="2854"/>
                </a:lnTo>
                <a:lnTo>
                  <a:pt x="4576" y="2871"/>
                </a:lnTo>
                <a:lnTo>
                  <a:pt x="4571" y="2887"/>
                </a:lnTo>
                <a:lnTo>
                  <a:pt x="4566" y="2903"/>
                </a:lnTo>
                <a:lnTo>
                  <a:pt x="4560" y="2919"/>
                </a:lnTo>
                <a:lnTo>
                  <a:pt x="4554" y="2933"/>
                </a:lnTo>
                <a:lnTo>
                  <a:pt x="4546" y="2947"/>
                </a:lnTo>
                <a:lnTo>
                  <a:pt x="4539" y="2960"/>
                </a:lnTo>
                <a:lnTo>
                  <a:pt x="4531" y="2973"/>
                </a:lnTo>
                <a:lnTo>
                  <a:pt x="4522" y="2985"/>
                </a:lnTo>
                <a:lnTo>
                  <a:pt x="4513" y="2996"/>
                </a:lnTo>
                <a:lnTo>
                  <a:pt x="4504" y="3007"/>
                </a:lnTo>
                <a:lnTo>
                  <a:pt x="4494" y="3017"/>
                </a:lnTo>
                <a:lnTo>
                  <a:pt x="4483" y="3027"/>
                </a:lnTo>
                <a:lnTo>
                  <a:pt x="4473" y="3036"/>
                </a:lnTo>
                <a:lnTo>
                  <a:pt x="4462" y="3044"/>
                </a:lnTo>
                <a:lnTo>
                  <a:pt x="4451" y="3052"/>
                </a:lnTo>
                <a:lnTo>
                  <a:pt x="4440" y="3059"/>
                </a:lnTo>
                <a:lnTo>
                  <a:pt x="4428" y="3065"/>
                </a:lnTo>
                <a:lnTo>
                  <a:pt x="4417" y="3071"/>
                </a:lnTo>
                <a:lnTo>
                  <a:pt x="4405" y="3076"/>
                </a:lnTo>
                <a:lnTo>
                  <a:pt x="4394" y="3080"/>
                </a:lnTo>
                <a:lnTo>
                  <a:pt x="4382" y="3085"/>
                </a:lnTo>
                <a:lnTo>
                  <a:pt x="4370" y="3088"/>
                </a:lnTo>
                <a:lnTo>
                  <a:pt x="4358" y="3091"/>
                </a:lnTo>
                <a:lnTo>
                  <a:pt x="4347" y="3093"/>
                </a:lnTo>
                <a:lnTo>
                  <a:pt x="4335" y="3094"/>
                </a:lnTo>
                <a:lnTo>
                  <a:pt x="4324" y="3095"/>
                </a:lnTo>
                <a:lnTo>
                  <a:pt x="4312" y="3095"/>
                </a:lnTo>
                <a:lnTo>
                  <a:pt x="4301" y="3094"/>
                </a:lnTo>
                <a:lnTo>
                  <a:pt x="4290" y="3093"/>
                </a:lnTo>
                <a:lnTo>
                  <a:pt x="4280" y="3091"/>
                </a:lnTo>
                <a:lnTo>
                  <a:pt x="4193" y="3170"/>
                </a:lnTo>
                <a:lnTo>
                  <a:pt x="4109" y="3249"/>
                </a:lnTo>
                <a:lnTo>
                  <a:pt x="4026" y="3331"/>
                </a:lnTo>
                <a:lnTo>
                  <a:pt x="3946" y="3413"/>
                </a:lnTo>
                <a:lnTo>
                  <a:pt x="3867" y="3498"/>
                </a:lnTo>
                <a:lnTo>
                  <a:pt x="3789" y="3583"/>
                </a:lnTo>
                <a:lnTo>
                  <a:pt x="3713" y="3669"/>
                </a:lnTo>
                <a:lnTo>
                  <a:pt x="3640" y="3757"/>
                </a:lnTo>
                <a:lnTo>
                  <a:pt x="3568" y="3845"/>
                </a:lnTo>
                <a:lnTo>
                  <a:pt x="3496" y="3935"/>
                </a:lnTo>
                <a:lnTo>
                  <a:pt x="3428" y="4027"/>
                </a:lnTo>
                <a:lnTo>
                  <a:pt x="3361" y="4119"/>
                </a:lnTo>
                <a:lnTo>
                  <a:pt x="3296" y="4212"/>
                </a:lnTo>
                <a:lnTo>
                  <a:pt x="3233" y="4306"/>
                </a:lnTo>
                <a:lnTo>
                  <a:pt x="3171" y="4402"/>
                </a:lnTo>
                <a:lnTo>
                  <a:pt x="3111" y="4498"/>
                </a:lnTo>
                <a:lnTo>
                  <a:pt x="3053" y="4595"/>
                </a:lnTo>
                <a:lnTo>
                  <a:pt x="2997" y="4693"/>
                </a:lnTo>
                <a:lnTo>
                  <a:pt x="2943" y="4793"/>
                </a:lnTo>
                <a:lnTo>
                  <a:pt x="2890" y="4892"/>
                </a:lnTo>
                <a:lnTo>
                  <a:pt x="2839" y="4993"/>
                </a:lnTo>
                <a:lnTo>
                  <a:pt x="2790" y="5095"/>
                </a:lnTo>
                <a:lnTo>
                  <a:pt x="2743" y="5198"/>
                </a:lnTo>
                <a:lnTo>
                  <a:pt x="2698" y="5300"/>
                </a:lnTo>
                <a:lnTo>
                  <a:pt x="2655" y="5404"/>
                </a:lnTo>
                <a:lnTo>
                  <a:pt x="2613" y="5509"/>
                </a:lnTo>
                <a:lnTo>
                  <a:pt x="2573" y="5615"/>
                </a:lnTo>
                <a:lnTo>
                  <a:pt x="2536" y="5720"/>
                </a:lnTo>
                <a:lnTo>
                  <a:pt x="2500" y="5827"/>
                </a:lnTo>
                <a:lnTo>
                  <a:pt x="2467" y="5934"/>
                </a:lnTo>
                <a:lnTo>
                  <a:pt x="2434" y="6042"/>
                </a:lnTo>
                <a:lnTo>
                  <a:pt x="2405" y="6151"/>
                </a:lnTo>
                <a:lnTo>
                  <a:pt x="2389" y="6209"/>
                </a:lnTo>
                <a:lnTo>
                  <a:pt x="2374" y="6267"/>
                </a:lnTo>
                <a:lnTo>
                  <a:pt x="2360" y="6326"/>
                </a:lnTo>
                <a:lnTo>
                  <a:pt x="2346" y="6384"/>
                </a:lnTo>
                <a:lnTo>
                  <a:pt x="2333" y="6443"/>
                </a:lnTo>
                <a:lnTo>
                  <a:pt x="2321" y="6502"/>
                </a:lnTo>
                <a:lnTo>
                  <a:pt x="2309" y="6561"/>
                </a:lnTo>
                <a:lnTo>
                  <a:pt x="2298" y="6620"/>
                </a:lnTo>
                <a:lnTo>
                  <a:pt x="2286" y="6680"/>
                </a:lnTo>
                <a:lnTo>
                  <a:pt x="2276" y="6739"/>
                </a:lnTo>
                <a:lnTo>
                  <a:pt x="2266" y="6798"/>
                </a:lnTo>
                <a:lnTo>
                  <a:pt x="2257" y="6858"/>
                </a:lnTo>
                <a:lnTo>
                  <a:pt x="2249" y="6918"/>
                </a:lnTo>
                <a:lnTo>
                  <a:pt x="2241" y="6977"/>
                </a:lnTo>
                <a:lnTo>
                  <a:pt x="2234" y="7037"/>
                </a:lnTo>
                <a:lnTo>
                  <a:pt x="2226" y="7097"/>
                </a:lnTo>
                <a:lnTo>
                  <a:pt x="2237" y="7104"/>
                </a:lnTo>
                <a:lnTo>
                  <a:pt x="2246" y="7112"/>
                </a:lnTo>
                <a:lnTo>
                  <a:pt x="2255" y="7120"/>
                </a:lnTo>
                <a:lnTo>
                  <a:pt x="2263" y="7128"/>
                </a:lnTo>
                <a:lnTo>
                  <a:pt x="2270" y="7138"/>
                </a:lnTo>
                <a:lnTo>
                  <a:pt x="2276" y="7148"/>
                </a:lnTo>
                <a:lnTo>
                  <a:pt x="2282" y="7157"/>
                </a:lnTo>
                <a:lnTo>
                  <a:pt x="2287" y="7167"/>
                </a:lnTo>
                <a:lnTo>
                  <a:pt x="2292" y="7178"/>
                </a:lnTo>
                <a:lnTo>
                  <a:pt x="2295" y="7188"/>
                </a:lnTo>
                <a:lnTo>
                  <a:pt x="2298" y="7200"/>
                </a:lnTo>
                <a:lnTo>
                  <a:pt x="2300" y="7211"/>
                </a:lnTo>
                <a:lnTo>
                  <a:pt x="2302" y="7222"/>
                </a:lnTo>
                <a:lnTo>
                  <a:pt x="2302" y="7233"/>
                </a:lnTo>
                <a:lnTo>
                  <a:pt x="2302" y="7244"/>
                </a:lnTo>
                <a:lnTo>
                  <a:pt x="2302" y="7256"/>
                </a:lnTo>
                <a:lnTo>
                  <a:pt x="2300" y="7267"/>
                </a:lnTo>
                <a:lnTo>
                  <a:pt x="2298" y="7278"/>
                </a:lnTo>
                <a:lnTo>
                  <a:pt x="2296" y="7289"/>
                </a:lnTo>
                <a:lnTo>
                  <a:pt x="2292" y="7299"/>
                </a:lnTo>
                <a:lnTo>
                  <a:pt x="2287" y="7311"/>
                </a:lnTo>
                <a:lnTo>
                  <a:pt x="2283" y="7321"/>
                </a:lnTo>
                <a:lnTo>
                  <a:pt x="2277" y="7331"/>
                </a:lnTo>
                <a:lnTo>
                  <a:pt x="2271" y="7340"/>
                </a:lnTo>
                <a:lnTo>
                  <a:pt x="2265" y="7349"/>
                </a:lnTo>
                <a:lnTo>
                  <a:pt x="2258" y="7358"/>
                </a:lnTo>
                <a:lnTo>
                  <a:pt x="2250" y="7366"/>
                </a:lnTo>
                <a:lnTo>
                  <a:pt x="2241" y="7375"/>
                </a:lnTo>
                <a:lnTo>
                  <a:pt x="2232" y="7382"/>
                </a:lnTo>
                <a:lnTo>
                  <a:pt x="2221" y="7389"/>
                </a:lnTo>
                <a:lnTo>
                  <a:pt x="2211" y="7395"/>
                </a:lnTo>
                <a:lnTo>
                  <a:pt x="2200" y="7400"/>
                </a:lnTo>
                <a:lnTo>
                  <a:pt x="2199" y="7424"/>
                </a:lnTo>
                <a:lnTo>
                  <a:pt x="2198" y="7449"/>
                </a:lnTo>
                <a:lnTo>
                  <a:pt x="2196" y="7472"/>
                </a:lnTo>
                <a:lnTo>
                  <a:pt x="2195" y="7497"/>
                </a:lnTo>
                <a:close/>
                <a:moveTo>
                  <a:pt x="5698" y="1939"/>
                </a:moveTo>
                <a:lnTo>
                  <a:pt x="5695" y="1861"/>
                </a:lnTo>
                <a:lnTo>
                  <a:pt x="5692" y="1783"/>
                </a:lnTo>
                <a:lnTo>
                  <a:pt x="5691" y="1706"/>
                </a:lnTo>
                <a:lnTo>
                  <a:pt x="5690" y="1629"/>
                </a:lnTo>
                <a:lnTo>
                  <a:pt x="5691" y="1552"/>
                </a:lnTo>
                <a:lnTo>
                  <a:pt x="5693" y="1475"/>
                </a:lnTo>
                <a:lnTo>
                  <a:pt x="5696" y="1399"/>
                </a:lnTo>
                <a:lnTo>
                  <a:pt x="5699" y="1322"/>
                </a:lnTo>
                <a:lnTo>
                  <a:pt x="5704" y="1244"/>
                </a:lnTo>
                <a:lnTo>
                  <a:pt x="5711" y="1166"/>
                </a:lnTo>
                <a:lnTo>
                  <a:pt x="5719" y="1088"/>
                </a:lnTo>
                <a:lnTo>
                  <a:pt x="5727" y="1007"/>
                </a:lnTo>
                <a:lnTo>
                  <a:pt x="5737" y="927"/>
                </a:lnTo>
                <a:lnTo>
                  <a:pt x="5748" y="845"/>
                </a:lnTo>
                <a:lnTo>
                  <a:pt x="5760" y="763"/>
                </a:lnTo>
                <a:lnTo>
                  <a:pt x="5774" y="679"/>
                </a:lnTo>
                <a:lnTo>
                  <a:pt x="5775" y="676"/>
                </a:lnTo>
                <a:lnTo>
                  <a:pt x="5754" y="683"/>
                </a:lnTo>
                <a:lnTo>
                  <a:pt x="5735" y="691"/>
                </a:lnTo>
                <a:lnTo>
                  <a:pt x="5715" y="699"/>
                </a:lnTo>
                <a:lnTo>
                  <a:pt x="5694" y="706"/>
                </a:lnTo>
                <a:lnTo>
                  <a:pt x="5674" y="714"/>
                </a:lnTo>
                <a:lnTo>
                  <a:pt x="5655" y="722"/>
                </a:lnTo>
                <a:lnTo>
                  <a:pt x="5634" y="730"/>
                </a:lnTo>
                <a:lnTo>
                  <a:pt x="5614" y="739"/>
                </a:lnTo>
                <a:lnTo>
                  <a:pt x="5622" y="905"/>
                </a:lnTo>
                <a:lnTo>
                  <a:pt x="5619" y="923"/>
                </a:lnTo>
                <a:lnTo>
                  <a:pt x="5616" y="941"/>
                </a:lnTo>
                <a:lnTo>
                  <a:pt x="5612" y="957"/>
                </a:lnTo>
                <a:lnTo>
                  <a:pt x="5607" y="975"/>
                </a:lnTo>
                <a:lnTo>
                  <a:pt x="5602" y="991"/>
                </a:lnTo>
                <a:lnTo>
                  <a:pt x="5596" y="1007"/>
                </a:lnTo>
                <a:lnTo>
                  <a:pt x="5589" y="1022"/>
                </a:lnTo>
                <a:lnTo>
                  <a:pt x="5582" y="1039"/>
                </a:lnTo>
                <a:lnTo>
                  <a:pt x="5568" y="1068"/>
                </a:lnTo>
                <a:lnTo>
                  <a:pt x="5553" y="1097"/>
                </a:lnTo>
                <a:lnTo>
                  <a:pt x="5538" y="1125"/>
                </a:lnTo>
                <a:lnTo>
                  <a:pt x="5522" y="1152"/>
                </a:lnTo>
                <a:lnTo>
                  <a:pt x="5507" y="1177"/>
                </a:lnTo>
                <a:lnTo>
                  <a:pt x="5493" y="1202"/>
                </a:lnTo>
                <a:lnTo>
                  <a:pt x="5480" y="1227"/>
                </a:lnTo>
                <a:lnTo>
                  <a:pt x="5468" y="1250"/>
                </a:lnTo>
                <a:lnTo>
                  <a:pt x="5463" y="1261"/>
                </a:lnTo>
                <a:lnTo>
                  <a:pt x="5459" y="1273"/>
                </a:lnTo>
                <a:lnTo>
                  <a:pt x="5455" y="1284"/>
                </a:lnTo>
                <a:lnTo>
                  <a:pt x="5452" y="1295"/>
                </a:lnTo>
                <a:lnTo>
                  <a:pt x="5450" y="1306"/>
                </a:lnTo>
                <a:lnTo>
                  <a:pt x="5449" y="1317"/>
                </a:lnTo>
                <a:lnTo>
                  <a:pt x="5448" y="1328"/>
                </a:lnTo>
                <a:lnTo>
                  <a:pt x="5449" y="1339"/>
                </a:lnTo>
                <a:lnTo>
                  <a:pt x="5450" y="1383"/>
                </a:lnTo>
                <a:lnTo>
                  <a:pt x="5451" y="1427"/>
                </a:lnTo>
                <a:lnTo>
                  <a:pt x="5452" y="1472"/>
                </a:lnTo>
                <a:lnTo>
                  <a:pt x="5453" y="1517"/>
                </a:lnTo>
                <a:lnTo>
                  <a:pt x="5453" y="1561"/>
                </a:lnTo>
                <a:lnTo>
                  <a:pt x="5454" y="1605"/>
                </a:lnTo>
                <a:lnTo>
                  <a:pt x="5455" y="1650"/>
                </a:lnTo>
                <a:lnTo>
                  <a:pt x="5456" y="1695"/>
                </a:lnTo>
                <a:lnTo>
                  <a:pt x="5457" y="1740"/>
                </a:lnTo>
                <a:lnTo>
                  <a:pt x="5458" y="1784"/>
                </a:lnTo>
                <a:lnTo>
                  <a:pt x="5459" y="1829"/>
                </a:lnTo>
                <a:lnTo>
                  <a:pt x="5460" y="1875"/>
                </a:lnTo>
                <a:lnTo>
                  <a:pt x="5462" y="1920"/>
                </a:lnTo>
                <a:lnTo>
                  <a:pt x="5463" y="1965"/>
                </a:lnTo>
                <a:lnTo>
                  <a:pt x="5465" y="2010"/>
                </a:lnTo>
                <a:lnTo>
                  <a:pt x="5467" y="2056"/>
                </a:lnTo>
                <a:lnTo>
                  <a:pt x="5496" y="2041"/>
                </a:lnTo>
                <a:lnTo>
                  <a:pt x="5524" y="2025"/>
                </a:lnTo>
                <a:lnTo>
                  <a:pt x="5553" y="2011"/>
                </a:lnTo>
                <a:lnTo>
                  <a:pt x="5582" y="1996"/>
                </a:lnTo>
                <a:lnTo>
                  <a:pt x="5611" y="1982"/>
                </a:lnTo>
                <a:lnTo>
                  <a:pt x="5640" y="1968"/>
                </a:lnTo>
                <a:lnTo>
                  <a:pt x="5669" y="1953"/>
                </a:lnTo>
                <a:lnTo>
                  <a:pt x="5698" y="1939"/>
                </a:lnTo>
                <a:close/>
                <a:moveTo>
                  <a:pt x="6378" y="472"/>
                </a:moveTo>
                <a:lnTo>
                  <a:pt x="6378" y="502"/>
                </a:lnTo>
                <a:lnTo>
                  <a:pt x="6378" y="532"/>
                </a:lnTo>
                <a:lnTo>
                  <a:pt x="6378" y="562"/>
                </a:lnTo>
                <a:lnTo>
                  <a:pt x="6378" y="591"/>
                </a:lnTo>
                <a:lnTo>
                  <a:pt x="6378" y="622"/>
                </a:lnTo>
                <a:lnTo>
                  <a:pt x="6378" y="651"/>
                </a:lnTo>
                <a:lnTo>
                  <a:pt x="6378" y="682"/>
                </a:lnTo>
                <a:lnTo>
                  <a:pt x="6378" y="711"/>
                </a:lnTo>
                <a:lnTo>
                  <a:pt x="6376" y="723"/>
                </a:lnTo>
                <a:lnTo>
                  <a:pt x="6373" y="733"/>
                </a:lnTo>
                <a:lnTo>
                  <a:pt x="6370" y="744"/>
                </a:lnTo>
                <a:lnTo>
                  <a:pt x="6366" y="753"/>
                </a:lnTo>
                <a:lnTo>
                  <a:pt x="6357" y="769"/>
                </a:lnTo>
                <a:lnTo>
                  <a:pt x="6347" y="784"/>
                </a:lnTo>
                <a:lnTo>
                  <a:pt x="6337" y="800"/>
                </a:lnTo>
                <a:lnTo>
                  <a:pt x="6327" y="815"/>
                </a:lnTo>
                <a:lnTo>
                  <a:pt x="6323" y="823"/>
                </a:lnTo>
                <a:lnTo>
                  <a:pt x="6320" y="831"/>
                </a:lnTo>
                <a:lnTo>
                  <a:pt x="6317" y="840"/>
                </a:lnTo>
                <a:lnTo>
                  <a:pt x="6314" y="850"/>
                </a:lnTo>
                <a:lnTo>
                  <a:pt x="6314" y="902"/>
                </a:lnTo>
                <a:lnTo>
                  <a:pt x="6314" y="954"/>
                </a:lnTo>
                <a:lnTo>
                  <a:pt x="6315" y="1006"/>
                </a:lnTo>
                <a:lnTo>
                  <a:pt x="6315" y="1058"/>
                </a:lnTo>
                <a:lnTo>
                  <a:pt x="6315" y="1110"/>
                </a:lnTo>
                <a:lnTo>
                  <a:pt x="6315" y="1162"/>
                </a:lnTo>
                <a:lnTo>
                  <a:pt x="6315" y="1214"/>
                </a:lnTo>
                <a:lnTo>
                  <a:pt x="6315" y="1266"/>
                </a:lnTo>
                <a:lnTo>
                  <a:pt x="6315" y="1317"/>
                </a:lnTo>
                <a:lnTo>
                  <a:pt x="6315" y="1369"/>
                </a:lnTo>
                <a:lnTo>
                  <a:pt x="6316" y="1421"/>
                </a:lnTo>
                <a:lnTo>
                  <a:pt x="6316" y="1473"/>
                </a:lnTo>
                <a:lnTo>
                  <a:pt x="6316" y="1525"/>
                </a:lnTo>
                <a:lnTo>
                  <a:pt x="6316" y="1577"/>
                </a:lnTo>
                <a:lnTo>
                  <a:pt x="6316" y="1629"/>
                </a:lnTo>
                <a:lnTo>
                  <a:pt x="6316" y="1681"/>
                </a:lnTo>
                <a:lnTo>
                  <a:pt x="6435" y="1640"/>
                </a:lnTo>
                <a:lnTo>
                  <a:pt x="6554" y="1601"/>
                </a:lnTo>
                <a:lnTo>
                  <a:pt x="6674" y="1565"/>
                </a:lnTo>
                <a:lnTo>
                  <a:pt x="6794" y="1530"/>
                </a:lnTo>
                <a:lnTo>
                  <a:pt x="6914" y="1499"/>
                </a:lnTo>
                <a:lnTo>
                  <a:pt x="7035" y="1470"/>
                </a:lnTo>
                <a:lnTo>
                  <a:pt x="7157" y="1443"/>
                </a:lnTo>
                <a:lnTo>
                  <a:pt x="7278" y="1418"/>
                </a:lnTo>
                <a:lnTo>
                  <a:pt x="7399" y="1397"/>
                </a:lnTo>
                <a:lnTo>
                  <a:pt x="7521" y="1376"/>
                </a:lnTo>
                <a:lnTo>
                  <a:pt x="7643" y="1359"/>
                </a:lnTo>
                <a:lnTo>
                  <a:pt x="7764" y="1345"/>
                </a:lnTo>
                <a:lnTo>
                  <a:pt x="7886" y="1332"/>
                </a:lnTo>
                <a:lnTo>
                  <a:pt x="8008" y="1322"/>
                </a:lnTo>
                <a:lnTo>
                  <a:pt x="8130" y="1313"/>
                </a:lnTo>
                <a:lnTo>
                  <a:pt x="8252" y="1308"/>
                </a:lnTo>
                <a:lnTo>
                  <a:pt x="8375" y="1304"/>
                </a:lnTo>
                <a:lnTo>
                  <a:pt x="8496" y="1303"/>
                </a:lnTo>
                <a:lnTo>
                  <a:pt x="8618" y="1305"/>
                </a:lnTo>
                <a:lnTo>
                  <a:pt x="8739" y="1308"/>
                </a:lnTo>
                <a:lnTo>
                  <a:pt x="8861" y="1314"/>
                </a:lnTo>
                <a:lnTo>
                  <a:pt x="8982" y="1323"/>
                </a:lnTo>
                <a:lnTo>
                  <a:pt x="9102" y="1333"/>
                </a:lnTo>
                <a:lnTo>
                  <a:pt x="9223" y="1345"/>
                </a:lnTo>
                <a:lnTo>
                  <a:pt x="9343" y="1360"/>
                </a:lnTo>
                <a:lnTo>
                  <a:pt x="9463" y="1376"/>
                </a:lnTo>
                <a:lnTo>
                  <a:pt x="9582" y="1396"/>
                </a:lnTo>
                <a:lnTo>
                  <a:pt x="9701" y="1417"/>
                </a:lnTo>
                <a:lnTo>
                  <a:pt x="9820" y="1442"/>
                </a:lnTo>
                <a:lnTo>
                  <a:pt x="9939" y="1467"/>
                </a:lnTo>
                <a:lnTo>
                  <a:pt x="10057" y="1495"/>
                </a:lnTo>
                <a:lnTo>
                  <a:pt x="10174" y="1525"/>
                </a:lnTo>
                <a:lnTo>
                  <a:pt x="10263" y="1550"/>
                </a:lnTo>
                <a:lnTo>
                  <a:pt x="10354" y="1576"/>
                </a:lnTo>
                <a:lnTo>
                  <a:pt x="10443" y="1603"/>
                </a:lnTo>
                <a:lnTo>
                  <a:pt x="10532" y="1633"/>
                </a:lnTo>
                <a:lnTo>
                  <a:pt x="10620" y="1662"/>
                </a:lnTo>
                <a:lnTo>
                  <a:pt x="10709" y="1694"/>
                </a:lnTo>
                <a:lnTo>
                  <a:pt x="10796" y="1726"/>
                </a:lnTo>
                <a:lnTo>
                  <a:pt x="10884" y="1760"/>
                </a:lnTo>
                <a:lnTo>
                  <a:pt x="10970" y="1795"/>
                </a:lnTo>
                <a:lnTo>
                  <a:pt x="11057" y="1831"/>
                </a:lnTo>
                <a:lnTo>
                  <a:pt x="11142" y="1869"/>
                </a:lnTo>
                <a:lnTo>
                  <a:pt x="11228" y="1907"/>
                </a:lnTo>
                <a:lnTo>
                  <a:pt x="11312" y="1948"/>
                </a:lnTo>
                <a:lnTo>
                  <a:pt x="11397" y="1989"/>
                </a:lnTo>
                <a:lnTo>
                  <a:pt x="11480" y="2032"/>
                </a:lnTo>
                <a:lnTo>
                  <a:pt x="11564" y="2075"/>
                </a:lnTo>
                <a:lnTo>
                  <a:pt x="11646" y="2120"/>
                </a:lnTo>
                <a:lnTo>
                  <a:pt x="11728" y="2167"/>
                </a:lnTo>
                <a:lnTo>
                  <a:pt x="11810" y="2214"/>
                </a:lnTo>
                <a:lnTo>
                  <a:pt x="11890" y="2263"/>
                </a:lnTo>
                <a:lnTo>
                  <a:pt x="11971" y="2312"/>
                </a:lnTo>
                <a:lnTo>
                  <a:pt x="12050" y="2363"/>
                </a:lnTo>
                <a:lnTo>
                  <a:pt x="12128" y="2416"/>
                </a:lnTo>
                <a:lnTo>
                  <a:pt x="12207" y="2469"/>
                </a:lnTo>
                <a:lnTo>
                  <a:pt x="12283" y="2524"/>
                </a:lnTo>
                <a:lnTo>
                  <a:pt x="12360" y="2580"/>
                </a:lnTo>
                <a:lnTo>
                  <a:pt x="12436" y="2637"/>
                </a:lnTo>
                <a:lnTo>
                  <a:pt x="12511" y="2695"/>
                </a:lnTo>
                <a:lnTo>
                  <a:pt x="12585" y="2755"/>
                </a:lnTo>
                <a:lnTo>
                  <a:pt x="12658" y="2815"/>
                </a:lnTo>
                <a:lnTo>
                  <a:pt x="12732" y="2877"/>
                </a:lnTo>
                <a:lnTo>
                  <a:pt x="12803" y="2940"/>
                </a:lnTo>
                <a:lnTo>
                  <a:pt x="13358" y="1925"/>
                </a:lnTo>
                <a:lnTo>
                  <a:pt x="13277" y="1859"/>
                </a:lnTo>
                <a:lnTo>
                  <a:pt x="13196" y="1795"/>
                </a:lnTo>
                <a:lnTo>
                  <a:pt x="13114" y="1731"/>
                </a:lnTo>
                <a:lnTo>
                  <a:pt x="13032" y="1669"/>
                </a:lnTo>
                <a:lnTo>
                  <a:pt x="12948" y="1608"/>
                </a:lnTo>
                <a:lnTo>
                  <a:pt x="12864" y="1548"/>
                </a:lnTo>
                <a:lnTo>
                  <a:pt x="12780" y="1490"/>
                </a:lnTo>
                <a:lnTo>
                  <a:pt x="12694" y="1432"/>
                </a:lnTo>
                <a:lnTo>
                  <a:pt x="12608" y="1376"/>
                </a:lnTo>
                <a:lnTo>
                  <a:pt x="12521" y="1323"/>
                </a:lnTo>
                <a:lnTo>
                  <a:pt x="12434" y="1269"/>
                </a:lnTo>
                <a:lnTo>
                  <a:pt x="12345" y="1216"/>
                </a:lnTo>
                <a:lnTo>
                  <a:pt x="12257" y="1165"/>
                </a:lnTo>
                <a:lnTo>
                  <a:pt x="12167" y="1115"/>
                </a:lnTo>
                <a:lnTo>
                  <a:pt x="12076" y="1066"/>
                </a:lnTo>
                <a:lnTo>
                  <a:pt x="11986" y="1019"/>
                </a:lnTo>
                <a:lnTo>
                  <a:pt x="11894" y="973"/>
                </a:lnTo>
                <a:lnTo>
                  <a:pt x="11803" y="928"/>
                </a:lnTo>
                <a:lnTo>
                  <a:pt x="11710" y="884"/>
                </a:lnTo>
                <a:lnTo>
                  <a:pt x="11618" y="842"/>
                </a:lnTo>
                <a:lnTo>
                  <a:pt x="11524" y="801"/>
                </a:lnTo>
                <a:lnTo>
                  <a:pt x="11430" y="761"/>
                </a:lnTo>
                <a:lnTo>
                  <a:pt x="11336" y="722"/>
                </a:lnTo>
                <a:lnTo>
                  <a:pt x="11241" y="685"/>
                </a:lnTo>
                <a:lnTo>
                  <a:pt x="11145" y="649"/>
                </a:lnTo>
                <a:lnTo>
                  <a:pt x="11050" y="614"/>
                </a:lnTo>
                <a:lnTo>
                  <a:pt x="10954" y="581"/>
                </a:lnTo>
                <a:lnTo>
                  <a:pt x="10857" y="548"/>
                </a:lnTo>
                <a:lnTo>
                  <a:pt x="10760" y="518"/>
                </a:lnTo>
                <a:lnTo>
                  <a:pt x="10663" y="488"/>
                </a:lnTo>
                <a:lnTo>
                  <a:pt x="10564" y="460"/>
                </a:lnTo>
                <a:lnTo>
                  <a:pt x="10467" y="432"/>
                </a:lnTo>
                <a:lnTo>
                  <a:pt x="10343" y="401"/>
                </a:lnTo>
                <a:lnTo>
                  <a:pt x="10218" y="370"/>
                </a:lnTo>
                <a:lnTo>
                  <a:pt x="10093" y="343"/>
                </a:lnTo>
                <a:lnTo>
                  <a:pt x="9968" y="316"/>
                </a:lnTo>
                <a:lnTo>
                  <a:pt x="9842" y="293"/>
                </a:lnTo>
                <a:lnTo>
                  <a:pt x="9716" y="272"/>
                </a:lnTo>
                <a:lnTo>
                  <a:pt x="9588" y="252"/>
                </a:lnTo>
                <a:lnTo>
                  <a:pt x="9461" y="234"/>
                </a:lnTo>
                <a:lnTo>
                  <a:pt x="9334" y="219"/>
                </a:lnTo>
                <a:lnTo>
                  <a:pt x="9207" y="206"/>
                </a:lnTo>
                <a:lnTo>
                  <a:pt x="9079" y="195"/>
                </a:lnTo>
                <a:lnTo>
                  <a:pt x="8950" y="186"/>
                </a:lnTo>
                <a:lnTo>
                  <a:pt x="8821" y="179"/>
                </a:lnTo>
                <a:lnTo>
                  <a:pt x="8693" y="175"/>
                </a:lnTo>
                <a:lnTo>
                  <a:pt x="8565" y="173"/>
                </a:lnTo>
                <a:lnTo>
                  <a:pt x="8436" y="172"/>
                </a:lnTo>
                <a:lnTo>
                  <a:pt x="8306" y="174"/>
                </a:lnTo>
                <a:lnTo>
                  <a:pt x="8177" y="178"/>
                </a:lnTo>
                <a:lnTo>
                  <a:pt x="8048" y="185"/>
                </a:lnTo>
                <a:lnTo>
                  <a:pt x="7919" y="193"/>
                </a:lnTo>
                <a:lnTo>
                  <a:pt x="7789" y="204"/>
                </a:lnTo>
                <a:lnTo>
                  <a:pt x="7661" y="218"/>
                </a:lnTo>
                <a:lnTo>
                  <a:pt x="7532" y="233"/>
                </a:lnTo>
                <a:lnTo>
                  <a:pt x="7403" y="250"/>
                </a:lnTo>
                <a:lnTo>
                  <a:pt x="7274" y="270"/>
                </a:lnTo>
                <a:lnTo>
                  <a:pt x="7145" y="292"/>
                </a:lnTo>
                <a:lnTo>
                  <a:pt x="7017" y="316"/>
                </a:lnTo>
                <a:lnTo>
                  <a:pt x="6889" y="343"/>
                </a:lnTo>
                <a:lnTo>
                  <a:pt x="6761" y="371"/>
                </a:lnTo>
                <a:lnTo>
                  <a:pt x="6632" y="403"/>
                </a:lnTo>
                <a:lnTo>
                  <a:pt x="6505" y="436"/>
                </a:lnTo>
                <a:lnTo>
                  <a:pt x="6378" y="472"/>
                </a:lnTo>
                <a:close/>
                <a:moveTo>
                  <a:pt x="6399" y="1834"/>
                </a:moveTo>
                <a:lnTo>
                  <a:pt x="7521" y="4078"/>
                </a:lnTo>
                <a:lnTo>
                  <a:pt x="9985" y="4140"/>
                </a:lnTo>
                <a:lnTo>
                  <a:pt x="11496" y="5331"/>
                </a:lnTo>
                <a:lnTo>
                  <a:pt x="11622" y="5369"/>
                </a:lnTo>
                <a:lnTo>
                  <a:pt x="13037" y="4031"/>
                </a:lnTo>
                <a:lnTo>
                  <a:pt x="13033" y="4018"/>
                </a:lnTo>
                <a:lnTo>
                  <a:pt x="13029" y="4005"/>
                </a:lnTo>
                <a:lnTo>
                  <a:pt x="13026" y="3992"/>
                </a:lnTo>
                <a:lnTo>
                  <a:pt x="13023" y="3978"/>
                </a:lnTo>
                <a:lnTo>
                  <a:pt x="13021" y="3964"/>
                </a:lnTo>
                <a:lnTo>
                  <a:pt x="13020" y="3949"/>
                </a:lnTo>
                <a:lnTo>
                  <a:pt x="13019" y="3934"/>
                </a:lnTo>
                <a:lnTo>
                  <a:pt x="13019" y="3919"/>
                </a:lnTo>
                <a:lnTo>
                  <a:pt x="13020" y="3888"/>
                </a:lnTo>
                <a:lnTo>
                  <a:pt x="13023" y="3857"/>
                </a:lnTo>
                <a:lnTo>
                  <a:pt x="13028" y="3824"/>
                </a:lnTo>
                <a:lnTo>
                  <a:pt x="13035" y="3793"/>
                </a:lnTo>
                <a:lnTo>
                  <a:pt x="13148" y="3521"/>
                </a:lnTo>
                <a:lnTo>
                  <a:pt x="13129" y="3501"/>
                </a:lnTo>
                <a:lnTo>
                  <a:pt x="13109" y="3480"/>
                </a:lnTo>
                <a:lnTo>
                  <a:pt x="13091" y="3459"/>
                </a:lnTo>
                <a:lnTo>
                  <a:pt x="13072" y="3439"/>
                </a:lnTo>
                <a:lnTo>
                  <a:pt x="13052" y="3418"/>
                </a:lnTo>
                <a:lnTo>
                  <a:pt x="13033" y="3399"/>
                </a:lnTo>
                <a:lnTo>
                  <a:pt x="13014" y="3379"/>
                </a:lnTo>
                <a:lnTo>
                  <a:pt x="12993" y="3358"/>
                </a:lnTo>
                <a:lnTo>
                  <a:pt x="12935" y="3472"/>
                </a:lnTo>
                <a:lnTo>
                  <a:pt x="12930" y="3485"/>
                </a:lnTo>
                <a:lnTo>
                  <a:pt x="12926" y="3498"/>
                </a:lnTo>
                <a:lnTo>
                  <a:pt x="12923" y="3511"/>
                </a:lnTo>
                <a:lnTo>
                  <a:pt x="12922" y="3523"/>
                </a:lnTo>
                <a:lnTo>
                  <a:pt x="12921" y="3535"/>
                </a:lnTo>
                <a:lnTo>
                  <a:pt x="12920" y="3547"/>
                </a:lnTo>
                <a:lnTo>
                  <a:pt x="12921" y="3561"/>
                </a:lnTo>
                <a:lnTo>
                  <a:pt x="12921" y="3573"/>
                </a:lnTo>
                <a:lnTo>
                  <a:pt x="12924" y="3597"/>
                </a:lnTo>
                <a:lnTo>
                  <a:pt x="12926" y="3622"/>
                </a:lnTo>
                <a:lnTo>
                  <a:pt x="12928" y="3646"/>
                </a:lnTo>
                <a:lnTo>
                  <a:pt x="12929" y="3671"/>
                </a:lnTo>
                <a:lnTo>
                  <a:pt x="12928" y="3691"/>
                </a:lnTo>
                <a:lnTo>
                  <a:pt x="12925" y="3710"/>
                </a:lnTo>
                <a:lnTo>
                  <a:pt x="12920" y="3729"/>
                </a:lnTo>
                <a:lnTo>
                  <a:pt x="12915" y="3746"/>
                </a:lnTo>
                <a:lnTo>
                  <a:pt x="12908" y="3762"/>
                </a:lnTo>
                <a:lnTo>
                  <a:pt x="12899" y="3776"/>
                </a:lnTo>
                <a:lnTo>
                  <a:pt x="12889" y="3790"/>
                </a:lnTo>
                <a:lnTo>
                  <a:pt x="12878" y="3802"/>
                </a:lnTo>
                <a:lnTo>
                  <a:pt x="12867" y="3813"/>
                </a:lnTo>
                <a:lnTo>
                  <a:pt x="12854" y="3823"/>
                </a:lnTo>
                <a:lnTo>
                  <a:pt x="12841" y="3832"/>
                </a:lnTo>
                <a:lnTo>
                  <a:pt x="12827" y="3839"/>
                </a:lnTo>
                <a:lnTo>
                  <a:pt x="12812" y="3847"/>
                </a:lnTo>
                <a:lnTo>
                  <a:pt x="12798" y="3852"/>
                </a:lnTo>
                <a:lnTo>
                  <a:pt x="12783" y="3856"/>
                </a:lnTo>
                <a:lnTo>
                  <a:pt x="12767" y="3859"/>
                </a:lnTo>
                <a:lnTo>
                  <a:pt x="12752" y="3861"/>
                </a:lnTo>
                <a:lnTo>
                  <a:pt x="12736" y="3862"/>
                </a:lnTo>
                <a:lnTo>
                  <a:pt x="12721" y="3861"/>
                </a:lnTo>
                <a:lnTo>
                  <a:pt x="12705" y="3860"/>
                </a:lnTo>
                <a:lnTo>
                  <a:pt x="12691" y="3857"/>
                </a:lnTo>
                <a:lnTo>
                  <a:pt x="12677" y="3853"/>
                </a:lnTo>
                <a:lnTo>
                  <a:pt x="12663" y="3848"/>
                </a:lnTo>
                <a:lnTo>
                  <a:pt x="12649" y="3841"/>
                </a:lnTo>
                <a:lnTo>
                  <a:pt x="12637" y="3834"/>
                </a:lnTo>
                <a:lnTo>
                  <a:pt x="12625" y="3825"/>
                </a:lnTo>
                <a:lnTo>
                  <a:pt x="12615" y="3816"/>
                </a:lnTo>
                <a:lnTo>
                  <a:pt x="12605" y="3805"/>
                </a:lnTo>
                <a:lnTo>
                  <a:pt x="12596" y="3793"/>
                </a:lnTo>
                <a:lnTo>
                  <a:pt x="12589" y="3779"/>
                </a:lnTo>
                <a:lnTo>
                  <a:pt x="12583" y="3765"/>
                </a:lnTo>
                <a:lnTo>
                  <a:pt x="12579" y="3749"/>
                </a:lnTo>
                <a:lnTo>
                  <a:pt x="12573" y="3716"/>
                </a:lnTo>
                <a:lnTo>
                  <a:pt x="12567" y="3683"/>
                </a:lnTo>
                <a:lnTo>
                  <a:pt x="12564" y="3649"/>
                </a:lnTo>
                <a:lnTo>
                  <a:pt x="12562" y="3616"/>
                </a:lnTo>
                <a:lnTo>
                  <a:pt x="12561" y="3582"/>
                </a:lnTo>
                <a:lnTo>
                  <a:pt x="12562" y="3548"/>
                </a:lnTo>
                <a:lnTo>
                  <a:pt x="12565" y="3515"/>
                </a:lnTo>
                <a:lnTo>
                  <a:pt x="12569" y="3481"/>
                </a:lnTo>
                <a:lnTo>
                  <a:pt x="12574" y="3447"/>
                </a:lnTo>
                <a:lnTo>
                  <a:pt x="12581" y="3413"/>
                </a:lnTo>
                <a:lnTo>
                  <a:pt x="12590" y="3379"/>
                </a:lnTo>
                <a:lnTo>
                  <a:pt x="12600" y="3345"/>
                </a:lnTo>
                <a:lnTo>
                  <a:pt x="12613" y="3310"/>
                </a:lnTo>
                <a:lnTo>
                  <a:pt x="12626" y="3276"/>
                </a:lnTo>
                <a:lnTo>
                  <a:pt x="12641" y="3241"/>
                </a:lnTo>
                <a:lnTo>
                  <a:pt x="12657" y="3207"/>
                </a:lnTo>
                <a:lnTo>
                  <a:pt x="12719" y="3095"/>
                </a:lnTo>
                <a:lnTo>
                  <a:pt x="12648" y="3033"/>
                </a:lnTo>
                <a:lnTo>
                  <a:pt x="12577" y="2972"/>
                </a:lnTo>
                <a:lnTo>
                  <a:pt x="12505" y="2911"/>
                </a:lnTo>
                <a:lnTo>
                  <a:pt x="12432" y="2852"/>
                </a:lnTo>
                <a:lnTo>
                  <a:pt x="12357" y="2794"/>
                </a:lnTo>
                <a:lnTo>
                  <a:pt x="12283" y="2738"/>
                </a:lnTo>
                <a:lnTo>
                  <a:pt x="12208" y="2682"/>
                </a:lnTo>
                <a:lnTo>
                  <a:pt x="12132" y="2628"/>
                </a:lnTo>
                <a:lnTo>
                  <a:pt x="12055" y="2574"/>
                </a:lnTo>
                <a:lnTo>
                  <a:pt x="11978" y="2522"/>
                </a:lnTo>
                <a:lnTo>
                  <a:pt x="11899" y="2472"/>
                </a:lnTo>
                <a:lnTo>
                  <a:pt x="11821" y="2422"/>
                </a:lnTo>
                <a:lnTo>
                  <a:pt x="11742" y="2373"/>
                </a:lnTo>
                <a:lnTo>
                  <a:pt x="11661" y="2327"/>
                </a:lnTo>
                <a:lnTo>
                  <a:pt x="11581" y="2281"/>
                </a:lnTo>
                <a:lnTo>
                  <a:pt x="11499" y="2236"/>
                </a:lnTo>
                <a:lnTo>
                  <a:pt x="11418" y="2192"/>
                </a:lnTo>
                <a:lnTo>
                  <a:pt x="11336" y="2151"/>
                </a:lnTo>
                <a:lnTo>
                  <a:pt x="11252" y="2110"/>
                </a:lnTo>
                <a:lnTo>
                  <a:pt x="11169" y="2070"/>
                </a:lnTo>
                <a:lnTo>
                  <a:pt x="11084" y="2032"/>
                </a:lnTo>
                <a:lnTo>
                  <a:pt x="11000" y="1994"/>
                </a:lnTo>
                <a:lnTo>
                  <a:pt x="10914" y="1958"/>
                </a:lnTo>
                <a:lnTo>
                  <a:pt x="10829" y="1924"/>
                </a:lnTo>
                <a:lnTo>
                  <a:pt x="10743" y="1890"/>
                </a:lnTo>
                <a:lnTo>
                  <a:pt x="10657" y="1858"/>
                </a:lnTo>
                <a:lnTo>
                  <a:pt x="10569" y="1827"/>
                </a:lnTo>
                <a:lnTo>
                  <a:pt x="10482" y="1798"/>
                </a:lnTo>
                <a:lnTo>
                  <a:pt x="10394" y="1769"/>
                </a:lnTo>
                <a:lnTo>
                  <a:pt x="10307" y="1742"/>
                </a:lnTo>
                <a:lnTo>
                  <a:pt x="10218" y="1716"/>
                </a:lnTo>
                <a:lnTo>
                  <a:pt x="10129" y="1692"/>
                </a:lnTo>
                <a:lnTo>
                  <a:pt x="10016" y="1662"/>
                </a:lnTo>
                <a:lnTo>
                  <a:pt x="9902" y="1635"/>
                </a:lnTo>
                <a:lnTo>
                  <a:pt x="9788" y="1610"/>
                </a:lnTo>
                <a:lnTo>
                  <a:pt x="9673" y="1587"/>
                </a:lnTo>
                <a:lnTo>
                  <a:pt x="9558" y="1567"/>
                </a:lnTo>
                <a:lnTo>
                  <a:pt x="9442" y="1547"/>
                </a:lnTo>
                <a:lnTo>
                  <a:pt x="9326" y="1531"/>
                </a:lnTo>
                <a:lnTo>
                  <a:pt x="9210" y="1517"/>
                </a:lnTo>
                <a:lnTo>
                  <a:pt x="9093" y="1505"/>
                </a:lnTo>
                <a:lnTo>
                  <a:pt x="8977" y="1494"/>
                </a:lnTo>
                <a:lnTo>
                  <a:pt x="8860" y="1486"/>
                </a:lnTo>
                <a:lnTo>
                  <a:pt x="8742" y="1480"/>
                </a:lnTo>
                <a:lnTo>
                  <a:pt x="8625" y="1477"/>
                </a:lnTo>
                <a:lnTo>
                  <a:pt x="8507" y="1476"/>
                </a:lnTo>
                <a:lnTo>
                  <a:pt x="8389" y="1476"/>
                </a:lnTo>
                <a:lnTo>
                  <a:pt x="8272" y="1479"/>
                </a:lnTo>
                <a:lnTo>
                  <a:pt x="8154" y="1484"/>
                </a:lnTo>
                <a:lnTo>
                  <a:pt x="8036" y="1492"/>
                </a:lnTo>
                <a:lnTo>
                  <a:pt x="7918" y="1502"/>
                </a:lnTo>
                <a:lnTo>
                  <a:pt x="7800" y="1514"/>
                </a:lnTo>
                <a:lnTo>
                  <a:pt x="7682" y="1528"/>
                </a:lnTo>
                <a:lnTo>
                  <a:pt x="7565" y="1544"/>
                </a:lnTo>
                <a:lnTo>
                  <a:pt x="7447" y="1563"/>
                </a:lnTo>
                <a:lnTo>
                  <a:pt x="7330" y="1584"/>
                </a:lnTo>
                <a:lnTo>
                  <a:pt x="7211" y="1607"/>
                </a:lnTo>
                <a:lnTo>
                  <a:pt x="7094" y="1633"/>
                </a:lnTo>
                <a:lnTo>
                  <a:pt x="6978" y="1660"/>
                </a:lnTo>
                <a:lnTo>
                  <a:pt x="6861" y="1691"/>
                </a:lnTo>
                <a:lnTo>
                  <a:pt x="6745" y="1723"/>
                </a:lnTo>
                <a:lnTo>
                  <a:pt x="6629" y="1758"/>
                </a:lnTo>
                <a:lnTo>
                  <a:pt x="6514" y="1795"/>
                </a:lnTo>
                <a:lnTo>
                  <a:pt x="6399" y="1834"/>
                </a:lnTo>
                <a:close/>
                <a:moveTo>
                  <a:pt x="13220" y="3346"/>
                </a:moveTo>
                <a:lnTo>
                  <a:pt x="13690" y="2217"/>
                </a:lnTo>
                <a:lnTo>
                  <a:pt x="13673" y="2200"/>
                </a:lnTo>
                <a:lnTo>
                  <a:pt x="13655" y="2184"/>
                </a:lnTo>
                <a:lnTo>
                  <a:pt x="13637" y="2168"/>
                </a:lnTo>
                <a:lnTo>
                  <a:pt x="13619" y="2152"/>
                </a:lnTo>
                <a:lnTo>
                  <a:pt x="13077" y="3198"/>
                </a:lnTo>
                <a:lnTo>
                  <a:pt x="13113" y="3235"/>
                </a:lnTo>
                <a:lnTo>
                  <a:pt x="13149" y="3272"/>
                </a:lnTo>
                <a:lnTo>
                  <a:pt x="13185" y="3308"/>
                </a:lnTo>
                <a:lnTo>
                  <a:pt x="13220" y="3346"/>
                </a:lnTo>
                <a:close/>
                <a:moveTo>
                  <a:pt x="14181" y="2719"/>
                </a:moveTo>
                <a:lnTo>
                  <a:pt x="13667" y="3877"/>
                </a:lnTo>
                <a:lnTo>
                  <a:pt x="13688" y="3905"/>
                </a:lnTo>
                <a:lnTo>
                  <a:pt x="13709" y="3933"/>
                </a:lnTo>
                <a:lnTo>
                  <a:pt x="13729" y="3960"/>
                </a:lnTo>
                <a:lnTo>
                  <a:pt x="13749" y="3989"/>
                </a:lnTo>
                <a:lnTo>
                  <a:pt x="13765" y="3965"/>
                </a:lnTo>
                <a:lnTo>
                  <a:pt x="13780" y="3940"/>
                </a:lnTo>
                <a:lnTo>
                  <a:pt x="13796" y="3916"/>
                </a:lnTo>
                <a:lnTo>
                  <a:pt x="13811" y="3891"/>
                </a:lnTo>
                <a:lnTo>
                  <a:pt x="13828" y="3867"/>
                </a:lnTo>
                <a:lnTo>
                  <a:pt x="13845" y="3841"/>
                </a:lnTo>
                <a:lnTo>
                  <a:pt x="13861" y="3817"/>
                </a:lnTo>
                <a:lnTo>
                  <a:pt x="13879" y="3793"/>
                </a:lnTo>
                <a:lnTo>
                  <a:pt x="13908" y="3752"/>
                </a:lnTo>
                <a:lnTo>
                  <a:pt x="13937" y="3710"/>
                </a:lnTo>
                <a:lnTo>
                  <a:pt x="13965" y="3668"/>
                </a:lnTo>
                <a:lnTo>
                  <a:pt x="13994" y="3627"/>
                </a:lnTo>
                <a:lnTo>
                  <a:pt x="14022" y="3584"/>
                </a:lnTo>
                <a:lnTo>
                  <a:pt x="14051" y="3541"/>
                </a:lnTo>
                <a:lnTo>
                  <a:pt x="14078" y="3498"/>
                </a:lnTo>
                <a:lnTo>
                  <a:pt x="14105" y="3454"/>
                </a:lnTo>
                <a:lnTo>
                  <a:pt x="14132" y="3409"/>
                </a:lnTo>
                <a:lnTo>
                  <a:pt x="14158" y="3363"/>
                </a:lnTo>
                <a:lnTo>
                  <a:pt x="14185" y="3318"/>
                </a:lnTo>
                <a:lnTo>
                  <a:pt x="14210" y="3271"/>
                </a:lnTo>
                <a:lnTo>
                  <a:pt x="14236" y="3224"/>
                </a:lnTo>
                <a:lnTo>
                  <a:pt x="14261" y="3176"/>
                </a:lnTo>
                <a:lnTo>
                  <a:pt x="14286" y="3127"/>
                </a:lnTo>
                <a:lnTo>
                  <a:pt x="14309" y="3077"/>
                </a:lnTo>
                <a:lnTo>
                  <a:pt x="14380" y="2953"/>
                </a:lnTo>
                <a:lnTo>
                  <a:pt x="14356" y="2924"/>
                </a:lnTo>
                <a:lnTo>
                  <a:pt x="14331" y="2894"/>
                </a:lnTo>
                <a:lnTo>
                  <a:pt x="14307" y="2865"/>
                </a:lnTo>
                <a:lnTo>
                  <a:pt x="14281" y="2835"/>
                </a:lnTo>
                <a:lnTo>
                  <a:pt x="14257" y="2807"/>
                </a:lnTo>
                <a:lnTo>
                  <a:pt x="14232" y="2777"/>
                </a:lnTo>
                <a:lnTo>
                  <a:pt x="14206" y="2749"/>
                </a:lnTo>
                <a:lnTo>
                  <a:pt x="14181" y="2719"/>
                </a:lnTo>
                <a:close/>
                <a:moveTo>
                  <a:pt x="4449" y="1338"/>
                </a:moveTo>
                <a:lnTo>
                  <a:pt x="4292" y="1439"/>
                </a:lnTo>
                <a:lnTo>
                  <a:pt x="4139" y="1543"/>
                </a:lnTo>
                <a:lnTo>
                  <a:pt x="3989" y="1650"/>
                </a:lnTo>
                <a:lnTo>
                  <a:pt x="3842" y="1760"/>
                </a:lnTo>
                <a:lnTo>
                  <a:pt x="3699" y="1874"/>
                </a:lnTo>
                <a:lnTo>
                  <a:pt x="3559" y="1990"/>
                </a:lnTo>
                <a:lnTo>
                  <a:pt x="3422" y="2109"/>
                </a:lnTo>
                <a:lnTo>
                  <a:pt x="3289" y="2231"/>
                </a:lnTo>
                <a:lnTo>
                  <a:pt x="3159" y="2355"/>
                </a:lnTo>
                <a:lnTo>
                  <a:pt x="3032" y="2482"/>
                </a:lnTo>
                <a:lnTo>
                  <a:pt x="2909" y="2612"/>
                </a:lnTo>
                <a:lnTo>
                  <a:pt x="2789" y="2745"/>
                </a:lnTo>
                <a:lnTo>
                  <a:pt x="2673" y="2880"/>
                </a:lnTo>
                <a:lnTo>
                  <a:pt x="2560" y="3016"/>
                </a:lnTo>
                <a:lnTo>
                  <a:pt x="2451" y="3157"/>
                </a:lnTo>
                <a:lnTo>
                  <a:pt x="2345" y="3298"/>
                </a:lnTo>
                <a:lnTo>
                  <a:pt x="2243" y="3443"/>
                </a:lnTo>
                <a:lnTo>
                  <a:pt x="2144" y="3588"/>
                </a:lnTo>
                <a:lnTo>
                  <a:pt x="2049" y="3737"/>
                </a:lnTo>
                <a:lnTo>
                  <a:pt x="1958" y="3886"/>
                </a:lnTo>
                <a:lnTo>
                  <a:pt x="1869" y="4038"/>
                </a:lnTo>
                <a:lnTo>
                  <a:pt x="1785" y="4191"/>
                </a:lnTo>
                <a:lnTo>
                  <a:pt x="1704" y="4347"/>
                </a:lnTo>
                <a:lnTo>
                  <a:pt x="1627" y="4505"/>
                </a:lnTo>
                <a:lnTo>
                  <a:pt x="1554" y="4663"/>
                </a:lnTo>
                <a:lnTo>
                  <a:pt x="1485" y="4823"/>
                </a:lnTo>
                <a:lnTo>
                  <a:pt x="1418" y="4985"/>
                </a:lnTo>
                <a:lnTo>
                  <a:pt x="1356" y="5149"/>
                </a:lnTo>
                <a:lnTo>
                  <a:pt x="1297" y="5312"/>
                </a:lnTo>
                <a:lnTo>
                  <a:pt x="1243" y="5478"/>
                </a:lnTo>
                <a:lnTo>
                  <a:pt x="1193" y="5645"/>
                </a:lnTo>
                <a:lnTo>
                  <a:pt x="1145" y="5813"/>
                </a:lnTo>
                <a:lnTo>
                  <a:pt x="1129" y="5874"/>
                </a:lnTo>
                <a:lnTo>
                  <a:pt x="1113" y="5935"/>
                </a:lnTo>
                <a:lnTo>
                  <a:pt x="1098" y="5997"/>
                </a:lnTo>
                <a:lnTo>
                  <a:pt x="1084" y="6058"/>
                </a:lnTo>
                <a:lnTo>
                  <a:pt x="1069" y="6119"/>
                </a:lnTo>
                <a:lnTo>
                  <a:pt x="1056" y="6181"/>
                </a:lnTo>
                <a:lnTo>
                  <a:pt x="1043" y="6243"/>
                </a:lnTo>
                <a:lnTo>
                  <a:pt x="1031" y="6305"/>
                </a:lnTo>
                <a:lnTo>
                  <a:pt x="1019" y="6367"/>
                </a:lnTo>
                <a:lnTo>
                  <a:pt x="1007" y="6430"/>
                </a:lnTo>
                <a:lnTo>
                  <a:pt x="996" y="6492"/>
                </a:lnTo>
                <a:lnTo>
                  <a:pt x="985" y="6554"/>
                </a:lnTo>
                <a:lnTo>
                  <a:pt x="976" y="6617"/>
                </a:lnTo>
                <a:lnTo>
                  <a:pt x="966" y="6679"/>
                </a:lnTo>
                <a:lnTo>
                  <a:pt x="958" y="6742"/>
                </a:lnTo>
                <a:lnTo>
                  <a:pt x="948" y="6804"/>
                </a:lnTo>
                <a:lnTo>
                  <a:pt x="1015" y="6823"/>
                </a:lnTo>
                <a:lnTo>
                  <a:pt x="1080" y="6842"/>
                </a:lnTo>
                <a:lnTo>
                  <a:pt x="1147" y="6860"/>
                </a:lnTo>
                <a:lnTo>
                  <a:pt x="1213" y="6878"/>
                </a:lnTo>
                <a:lnTo>
                  <a:pt x="1281" y="6895"/>
                </a:lnTo>
                <a:lnTo>
                  <a:pt x="1348" y="6913"/>
                </a:lnTo>
                <a:lnTo>
                  <a:pt x="1416" y="6929"/>
                </a:lnTo>
                <a:lnTo>
                  <a:pt x="1486" y="6945"/>
                </a:lnTo>
                <a:lnTo>
                  <a:pt x="1555" y="6961"/>
                </a:lnTo>
                <a:lnTo>
                  <a:pt x="1625" y="6976"/>
                </a:lnTo>
                <a:lnTo>
                  <a:pt x="1695" y="6991"/>
                </a:lnTo>
                <a:lnTo>
                  <a:pt x="1766" y="7004"/>
                </a:lnTo>
                <a:lnTo>
                  <a:pt x="1839" y="7019"/>
                </a:lnTo>
                <a:lnTo>
                  <a:pt x="1911" y="7031"/>
                </a:lnTo>
                <a:lnTo>
                  <a:pt x="1984" y="7044"/>
                </a:lnTo>
                <a:lnTo>
                  <a:pt x="2058" y="7055"/>
                </a:lnTo>
                <a:lnTo>
                  <a:pt x="2065" y="6995"/>
                </a:lnTo>
                <a:lnTo>
                  <a:pt x="2073" y="6935"/>
                </a:lnTo>
                <a:lnTo>
                  <a:pt x="2081" y="6875"/>
                </a:lnTo>
                <a:lnTo>
                  <a:pt x="2090" y="6815"/>
                </a:lnTo>
                <a:lnTo>
                  <a:pt x="2099" y="6756"/>
                </a:lnTo>
                <a:lnTo>
                  <a:pt x="2108" y="6696"/>
                </a:lnTo>
                <a:lnTo>
                  <a:pt x="2120" y="6636"/>
                </a:lnTo>
                <a:lnTo>
                  <a:pt x="2130" y="6577"/>
                </a:lnTo>
                <a:lnTo>
                  <a:pt x="2142" y="6518"/>
                </a:lnTo>
                <a:lnTo>
                  <a:pt x="2154" y="6458"/>
                </a:lnTo>
                <a:lnTo>
                  <a:pt x="2166" y="6399"/>
                </a:lnTo>
                <a:lnTo>
                  <a:pt x="2180" y="6340"/>
                </a:lnTo>
                <a:lnTo>
                  <a:pt x="2194" y="6282"/>
                </a:lnTo>
                <a:lnTo>
                  <a:pt x="2208" y="6223"/>
                </a:lnTo>
                <a:lnTo>
                  <a:pt x="2222" y="6164"/>
                </a:lnTo>
                <a:lnTo>
                  <a:pt x="2238" y="6106"/>
                </a:lnTo>
                <a:lnTo>
                  <a:pt x="2269" y="5994"/>
                </a:lnTo>
                <a:lnTo>
                  <a:pt x="2302" y="5883"/>
                </a:lnTo>
                <a:lnTo>
                  <a:pt x="2336" y="5773"/>
                </a:lnTo>
                <a:lnTo>
                  <a:pt x="2374" y="5663"/>
                </a:lnTo>
                <a:lnTo>
                  <a:pt x="2413" y="5554"/>
                </a:lnTo>
                <a:lnTo>
                  <a:pt x="2453" y="5446"/>
                </a:lnTo>
                <a:lnTo>
                  <a:pt x="2496" y="5338"/>
                </a:lnTo>
                <a:lnTo>
                  <a:pt x="2541" y="5231"/>
                </a:lnTo>
                <a:lnTo>
                  <a:pt x="2588" y="5124"/>
                </a:lnTo>
                <a:lnTo>
                  <a:pt x="2635" y="5018"/>
                </a:lnTo>
                <a:lnTo>
                  <a:pt x="2686" y="4914"/>
                </a:lnTo>
                <a:lnTo>
                  <a:pt x="2738" y="4810"/>
                </a:lnTo>
                <a:lnTo>
                  <a:pt x="2793" y="4707"/>
                </a:lnTo>
                <a:lnTo>
                  <a:pt x="2849" y="4605"/>
                </a:lnTo>
                <a:lnTo>
                  <a:pt x="2907" y="4505"/>
                </a:lnTo>
                <a:lnTo>
                  <a:pt x="2966" y="4404"/>
                </a:lnTo>
                <a:lnTo>
                  <a:pt x="3028" y="4305"/>
                </a:lnTo>
                <a:lnTo>
                  <a:pt x="3092" y="4207"/>
                </a:lnTo>
                <a:lnTo>
                  <a:pt x="3157" y="4110"/>
                </a:lnTo>
                <a:lnTo>
                  <a:pt x="3225" y="4013"/>
                </a:lnTo>
                <a:lnTo>
                  <a:pt x="3294" y="3919"/>
                </a:lnTo>
                <a:lnTo>
                  <a:pt x="3365" y="3825"/>
                </a:lnTo>
                <a:lnTo>
                  <a:pt x="3437" y="3733"/>
                </a:lnTo>
                <a:lnTo>
                  <a:pt x="3512" y="3641"/>
                </a:lnTo>
                <a:lnTo>
                  <a:pt x="3588" y="3551"/>
                </a:lnTo>
                <a:lnTo>
                  <a:pt x="3666" y="3462"/>
                </a:lnTo>
                <a:lnTo>
                  <a:pt x="3747" y="3374"/>
                </a:lnTo>
                <a:lnTo>
                  <a:pt x="3828" y="3288"/>
                </a:lnTo>
                <a:lnTo>
                  <a:pt x="3912" y="3204"/>
                </a:lnTo>
                <a:lnTo>
                  <a:pt x="3997" y="3119"/>
                </a:lnTo>
                <a:lnTo>
                  <a:pt x="4083" y="3037"/>
                </a:lnTo>
                <a:lnTo>
                  <a:pt x="4173" y="2956"/>
                </a:lnTo>
                <a:lnTo>
                  <a:pt x="4173" y="2946"/>
                </a:lnTo>
                <a:lnTo>
                  <a:pt x="4174" y="2935"/>
                </a:lnTo>
                <a:lnTo>
                  <a:pt x="4175" y="2924"/>
                </a:lnTo>
                <a:lnTo>
                  <a:pt x="4177" y="2913"/>
                </a:lnTo>
                <a:lnTo>
                  <a:pt x="4182" y="2839"/>
                </a:lnTo>
                <a:lnTo>
                  <a:pt x="4189" y="2765"/>
                </a:lnTo>
                <a:lnTo>
                  <a:pt x="4197" y="2689"/>
                </a:lnTo>
                <a:lnTo>
                  <a:pt x="4208" y="2611"/>
                </a:lnTo>
                <a:lnTo>
                  <a:pt x="4219" y="2533"/>
                </a:lnTo>
                <a:lnTo>
                  <a:pt x="4232" y="2454"/>
                </a:lnTo>
                <a:lnTo>
                  <a:pt x="4245" y="2374"/>
                </a:lnTo>
                <a:lnTo>
                  <a:pt x="4261" y="2294"/>
                </a:lnTo>
                <a:lnTo>
                  <a:pt x="4277" y="2215"/>
                </a:lnTo>
                <a:lnTo>
                  <a:pt x="4293" y="2136"/>
                </a:lnTo>
                <a:lnTo>
                  <a:pt x="4310" y="2058"/>
                </a:lnTo>
                <a:lnTo>
                  <a:pt x="4329" y="1982"/>
                </a:lnTo>
                <a:lnTo>
                  <a:pt x="4348" y="1906"/>
                </a:lnTo>
                <a:lnTo>
                  <a:pt x="4366" y="1833"/>
                </a:lnTo>
                <a:lnTo>
                  <a:pt x="4386" y="1763"/>
                </a:lnTo>
                <a:lnTo>
                  <a:pt x="4405" y="1695"/>
                </a:lnTo>
                <a:lnTo>
                  <a:pt x="4412" y="1670"/>
                </a:lnTo>
                <a:lnTo>
                  <a:pt x="4418" y="1647"/>
                </a:lnTo>
                <a:lnTo>
                  <a:pt x="4423" y="1624"/>
                </a:lnTo>
                <a:lnTo>
                  <a:pt x="4428" y="1600"/>
                </a:lnTo>
                <a:lnTo>
                  <a:pt x="4436" y="1555"/>
                </a:lnTo>
                <a:lnTo>
                  <a:pt x="4441" y="1511"/>
                </a:lnTo>
                <a:lnTo>
                  <a:pt x="4445" y="1467"/>
                </a:lnTo>
                <a:lnTo>
                  <a:pt x="4447" y="1423"/>
                </a:lnTo>
                <a:lnTo>
                  <a:pt x="4448" y="1381"/>
                </a:lnTo>
                <a:lnTo>
                  <a:pt x="4449" y="1338"/>
                </a:lnTo>
                <a:close/>
                <a:moveTo>
                  <a:pt x="6256" y="15054"/>
                </a:moveTo>
                <a:lnTo>
                  <a:pt x="6284" y="15063"/>
                </a:lnTo>
                <a:lnTo>
                  <a:pt x="6314" y="15072"/>
                </a:lnTo>
                <a:lnTo>
                  <a:pt x="6342" y="15080"/>
                </a:lnTo>
                <a:lnTo>
                  <a:pt x="6372" y="15089"/>
                </a:lnTo>
                <a:lnTo>
                  <a:pt x="6380" y="15074"/>
                </a:lnTo>
                <a:lnTo>
                  <a:pt x="6388" y="15057"/>
                </a:lnTo>
                <a:lnTo>
                  <a:pt x="6396" y="15039"/>
                </a:lnTo>
                <a:lnTo>
                  <a:pt x="6404" y="15021"/>
                </a:lnTo>
                <a:lnTo>
                  <a:pt x="6426" y="14968"/>
                </a:lnTo>
                <a:lnTo>
                  <a:pt x="6449" y="14917"/>
                </a:lnTo>
                <a:lnTo>
                  <a:pt x="6473" y="14865"/>
                </a:lnTo>
                <a:lnTo>
                  <a:pt x="6496" y="14815"/>
                </a:lnTo>
                <a:lnTo>
                  <a:pt x="6521" y="14764"/>
                </a:lnTo>
                <a:lnTo>
                  <a:pt x="6546" y="14715"/>
                </a:lnTo>
                <a:lnTo>
                  <a:pt x="6571" y="14665"/>
                </a:lnTo>
                <a:lnTo>
                  <a:pt x="6596" y="14614"/>
                </a:lnTo>
                <a:lnTo>
                  <a:pt x="6621" y="14564"/>
                </a:lnTo>
                <a:lnTo>
                  <a:pt x="6646" y="14512"/>
                </a:lnTo>
                <a:lnTo>
                  <a:pt x="6670" y="14461"/>
                </a:lnTo>
                <a:lnTo>
                  <a:pt x="6695" y="14408"/>
                </a:lnTo>
                <a:lnTo>
                  <a:pt x="6718" y="14356"/>
                </a:lnTo>
                <a:lnTo>
                  <a:pt x="6741" y="14301"/>
                </a:lnTo>
                <a:lnTo>
                  <a:pt x="6764" y="14246"/>
                </a:lnTo>
                <a:lnTo>
                  <a:pt x="6785" y="14189"/>
                </a:lnTo>
                <a:lnTo>
                  <a:pt x="6783" y="14183"/>
                </a:lnTo>
                <a:lnTo>
                  <a:pt x="6780" y="14177"/>
                </a:lnTo>
                <a:lnTo>
                  <a:pt x="6777" y="14174"/>
                </a:lnTo>
                <a:lnTo>
                  <a:pt x="6772" y="14172"/>
                </a:lnTo>
                <a:lnTo>
                  <a:pt x="6768" y="14171"/>
                </a:lnTo>
                <a:lnTo>
                  <a:pt x="6763" y="14171"/>
                </a:lnTo>
                <a:lnTo>
                  <a:pt x="6757" y="14172"/>
                </a:lnTo>
                <a:lnTo>
                  <a:pt x="6751" y="14174"/>
                </a:lnTo>
                <a:lnTo>
                  <a:pt x="6744" y="14177"/>
                </a:lnTo>
                <a:lnTo>
                  <a:pt x="6738" y="14181"/>
                </a:lnTo>
                <a:lnTo>
                  <a:pt x="6732" y="14186"/>
                </a:lnTo>
                <a:lnTo>
                  <a:pt x="6726" y="14190"/>
                </a:lnTo>
                <a:lnTo>
                  <a:pt x="6721" y="14196"/>
                </a:lnTo>
                <a:lnTo>
                  <a:pt x="6715" y="14202"/>
                </a:lnTo>
                <a:lnTo>
                  <a:pt x="6710" y="14208"/>
                </a:lnTo>
                <a:lnTo>
                  <a:pt x="6705" y="14215"/>
                </a:lnTo>
                <a:lnTo>
                  <a:pt x="6501" y="14471"/>
                </a:lnTo>
                <a:lnTo>
                  <a:pt x="6493" y="14491"/>
                </a:lnTo>
                <a:lnTo>
                  <a:pt x="6486" y="14510"/>
                </a:lnTo>
                <a:lnTo>
                  <a:pt x="6479" y="14530"/>
                </a:lnTo>
                <a:lnTo>
                  <a:pt x="6473" y="14552"/>
                </a:lnTo>
                <a:lnTo>
                  <a:pt x="6463" y="14596"/>
                </a:lnTo>
                <a:lnTo>
                  <a:pt x="6454" y="14639"/>
                </a:lnTo>
                <a:lnTo>
                  <a:pt x="6445" y="14683"/>
                </a:lnTo>
                <a:lnTo>
                  <a:pt x="6435" y="14726"/>
                </a:lnTo>
                <a:lnTo>
                  <a:pt x="6430" y="14746"/>
                </a:lnTo>
                <a:lnTo>
                  <a:pt x="6423" y="14767"/>
                </a:lnTo>
                <a:lnTo>
                  <a:pt x="6416" y="14786"/>
                </a:lnTo>
                <a:lnTo>
                  <a:pt x="6409" y="14804"/>
                </a:lnTo>
                <a:lnTo>
                  <a:pt x="6401" y="14815"/>
                </a:lnTo>
                <a:lnTo>
                  <a:pt x="6393" y="14826"/>
                </a:lnTo>
                <a:lnTo>
                  <a:pt x="6384" y="14836"/>
                </a:lnTo>
                <a:lnTo>
                  <a:pt x="6375" y="14846"/>
                </a:lnTo>
                <a:lnTo>
                  <a:pt x="6356" y="14864"/>
                </a:lnTo>
                <a:lnTo>
                  <a:pt x="6334" y="14881"/>
                </a:lnTo>
                <a:lnTo>
                  <a:pt x="6314" y="14901"/>
                </a:lnTo>
                <a:lnTo>
                  <a:pt x="6294" y="14921"/>
                </a:lnTo>
                <a:lnTo>
                  <a:pt x="6283" y="14932"/>
                </a:lnTo>
                <a:lnTo>
                  <a:pt x="6274" y="14945"/>
                </a:lnTo>
                <a:lnTo>
                  <a:pt x="6266" y="14958"/>
                </a:lnTo>
                <a:lnTo>
                  <a:pt x="6258" y="14972"/>
                </a:lnTo>
                <a:lnTo>
                  <a:pt x="6256" y="14995"/>
                </a:lnTo>
                <a:lnTo>
                  <a:pt x="6255" y="15017"/>
                </a:lnTo>
                <a:lnTo>
                  <a:pt x="6255" y="15036"/>
                </a:lnTo>
                <a:lnTo>
                  <a:pt x="6256" y="15054"/>
                </a:lnTo>
                <a:close/>
                <a:moveTo>
                  <a:pt x="6785" y="15197"/>
                </a:moveTo>
                <a:lnTo>
                  <a:pt x="6811" y="15202"/>
                </a:lnTo>
                <a:lnTo>
                  <a:pt x="6835" y="15208"/>
                </a:lnTo>
                <a:lnTo>
                  <a:pt x="6860" y="15213"/>
                </a:lnTo>
                <a:lnTo>
                  <a:pt x="6886" y="15219"/>
                </a:lnTo>
                <a:lnTo>
                  <a:pt x="6911" y="15224"/>
                </a:lnTo>
                <a:lnTo>
                  <a:pt x="6937" y="15229"/>
                </a:lnTo>
                <a:lnTo>
                  <a:pt x="6962" y="15235"/>
                </a:lnTo>
                <a:lnTo>
                  <a:pt x="6988" y="15241"/>
                </a:lnTo>
                <a:lnTo>
                  <a:pt x="7010" y="15193"/>
                </a:lnTo>
                <a:lnTo>
                  <a:pt x="7030" y="15144"/>
                </a:lnTo>
                <a:lnTo>
                  <a:pt x="7050" y="15094"/>
                </a:lnTo>
                <a:lnTo>
                  <a:pt x="7068" y="15044"/>
                </a:lnTo>
                <a:lnTo>
                  <a:pt x="7085" y="14993"/>
                </a:lnTo>
                <a:lnTo>
                  <a:pt x="7103" y="14943"/>
                </a:lnTo>
                <a:lnTo>
                  <a:pt x="7120" y="14892"/>
                </a:lnTo>
                <a:lnTo>
                  <a:pt x="7136" y="14840"/>
                </a:lnTo>
                <a:lnTo>
                  <a:pt x="7152" y="14788"/>
                </a:lnTo>
                <a:lnTo>
                  <a:pt x="7169" y="14736"/>
                </a:lnTo>
                <a:lnTo>
                  <a:pt x="7186" y="14684"/>
                </a:lnTo>
                <a:lnTo>
                  <a:pt x="7203" y="14632"/>
                </a:lnTo>
                <a:lnTo>
                  <a:pt x="7222" y="14581"/>
                </a:lnTo>
                <a:lnTo>
                  <a:pt x="7240" y="14529"/>
                </a:lnTo>
                <a:lnTo>
                  <a:pt x="7260" y="14479"/>
                </a:lnTo>
                <a:lnTo>
                  <a:pt x="7282" y="14428"/>
                </a:lnTo>
                <a:lnTo>
                  <a:pt x="7292" y="14397"/>
                </a:lnTo>
                <a:lnTo>
                  <a:pt x="7301" y="14365"/>
                </a:lnTo>
                <a:lnTo>
                  <a:pt x="7305" y="14348"/>
                </a:lnTo>
                <a:lnTo>
                  <a:pt x="7308" y="14331"/>
                </a:lnTo>
                <a:lnTo>
                  <a:pt x="7311" y="14315"/>
                </a:lnTo>
                <a:lnTo>
                  <a:pt x="7312" y="14298"/>
                </a:lnTo>
                <a:lnTo>
                  <a:pt x="7313" y="14280"/>
                </a:lnTo>
                <a:lnTo>
                  <a:pt x="7313" y="14263"/>
                </a:lnTo>
                <a:lnTo>
                  <a:pt x="7312" y="14246"/>
                </a:lnTo>
                <a:lnTo>
                  <a:pt x="7309" y="14227"/>
                </a:lnTo>
                <a:lnTo>
                  <a:pt x="7305" y="14210"/>
                </a:lnTo>
                <a:lnTo>
                  <a:pt x="7299" y="14193"/>
                </a:lnTo>
                <a:lnTo>
                  <a:pt x="7291" y="14174"/>
                </a:lnTo>
                <a:lnTo>
                  <a:pt x="7281" y="14157"/>
                </a:lnTo>
                <a:lnTo>
                  <a:pt x="7277" y="14152"/>
                </a:lnTo>
                <a:lnTo>
                  <a:pt x="7270" y="14147"/>
                </a:lnTo>
                <a:lnTo>
                  <a:pt x="7266" y="14146"/>
                </a:lnTo>
                <a:lnTo>
                  <a:pt x="7263" y="14145"/>
                </a:lnTo>
                <a:lnTo>
                  <a:pt x="7259" y="14144"/>
                </a:lnTo>
                <a:lnTo>
                  <a:pt x="7255" y="14144"/>
                </a:lnTo>
                <a:lnTo>
                  <a:pt x="7251" y="14144"/>
                </a:lnTo>
                <a:lnTo>
                  <a:pt x="7247" y="14145"/>
                </a:lnTo>
                <a:lnTo>
                  <a:pt x="7243" y="14147"/>
                </a:lnTo>
                <a:lnTo>
                  <a:pt x="7239" y="14149"/>
                </a:lnTo>
                <a:lnTo>
                  <a:pt x="7235" y="14152"/>
                </a:lnTo>
                <a:lnTo>
                  <a:pt x="7231" y="14156"/>
                </a:lnTo>
                <a:lnTo>
                  <a:pt x="7227" y="14161"/>
                </a:lnTo>
                <a:lnTo>
                  <a:pt x="7223" y="14166"/>
                </a:lnTo>
                <a:lnTo>
                  <a:pt x="7192" y="14216"/>
                </a:lnTo>
                <a:lnTo>
                  <a:pt x="7162" y="14266"/>
                </a:lnTo>
                <a:lnTo>
                  <a:pt x="7131" y="14317"/>
                </a:lnTo>
                <a:lnTo>
                  <a:pt x="7101" y="14368"/>
                </a:lnTo>
                <a:lnTo>
                  <a:pt x="7070" y="14418"/>
                </a:lnTo>
                <a:lnTo>
                  <a:pt x="7037" y="14466"/>
                </a:lnTo>
                <a:lnTo>
                  <a:pt x="7020" y="14491"/>
                </a:lnTo>
                <a:lnTo>
                  <a:pt x="7003" y="14514"/>
                </a:lnTo>
                <a:lnTo>
                  <a:pt x="6986" y="14538"/>
                </a:lnTo>
                <a:lnTo>
                  <a:pt x="6966" y="14560"/>
                </a:lnTo>
                <a:lnTo>
                  <a:pt x="6937" y="14622"/>
                </a:lnTo>
                <a:lnTo>
                  <a:pt x="6907" y="14684"/>
                </a:lnTo>
                <a:lnTo>
                  <a:pt x="6879" y="14746"/>
                </a:lnTo>
                <a:lnTo>
                  <a:pt x="6852" y="14809"/>
                </a:lnTo>
                <a:lnTo>
                  <a:pt x="6839" y="14841"/>
                </a:lnTo>
                <a:lnTo>
                  <a:pt x="6828" y="14873"/>
                </a:lnTo>
                <a:lnTo>
                  <a:pt x="6817" y="14906"/>
                </a:lnTo>
                <a:lnTo>
                  <a:pt x="6806" y="14939"/>
                </a:lnTo>
                <a:lnTo>
                  <a:pt x="6797" y="14973"/>
                </a:lnTo>
                <a:lnTo>
                  <a:pt x="6789" y="15008"/>
                </a:lnTo>
                <a:lnTo>
                  <a:pt x="6782" y="15042"/>
                </a:lnTo>
                <a:lnTo>
                  <a:pt x="6776" y="15079"/>
                </a:lnTo>
                <a:lnTo>
                  <a:pt x="6773" y="15084"/>
                </a:lnTo>
                <a:lnTo>
                  <a:pt x="6771" y="15090"/>
                </a:lnTo>
                <a:lnTo>
                  <a:pt x="6770" y="15096"/>
                </a:lnTo>
                <a:lnTo>
                  <a:pt x="6769" y="15103"/>
                </a:lnTo>
                <a:lnTo>
                  <a:pt x="6768" y="15117"/>
                </a:lnTo>
                <a:lnTo>
                  <a:pt x="6768" y="15132"/>
                </a:lnTo>
                <a:lnTo>
                  <a:pt x="6771" y="15148"/>
                </a:lnTo>
                <a:lnTo>
                  <a:pt x="6774" y="15163"/>
                </a:lnTo>
                <a:lnTo>
                  <a:pt x="6779" y="15180"/>
                </a:lnTo>
                <a:lnTo>
                  <a:pt x="6785" y="15197"/>
                </a:lnTo>
                <a:close/>
                <a:moveTo>
                  <a:pt x="4935" y="1057"/>
                </a:moveTo>
                <a:lnTo>
                  <a:pt x="4914" y="1069"/>
                </a:lnTo>
                <a:lnTo>
                  <a:pt x="4892" y="1080"/>
                </a:lnTo>
                <a:lnTo>
                  <a:pt x="4871" y="1092"/>
                </a:lnTo>
                <a:lnTo>
                  <a:pt x="4850" y="1103"/>
                </a:lnTo>
                <a:lnTo>
                  <a:pt x="4845" y="1154"/>
                </a:lnTo>
                <a:lnTo>
                  <a:pt x="4840" y="1203"/>
                </a:lnTo>
                <a:lnTo>
                  <a:pt x="4832" y="1253"/>
                </a:lnTo>
                <a:lnTo>
                  <a:pt x="4826" y="1302"/>
                </a:lnTo>
                <a:lnTo>
                  <a:pt x="4812" y="1400"/>
                </a:lnTo>
                <a:lnTo>
                  <a:pt x="4796" y="1496"/>
                </a:lnTo>
                <a:lnTo>
                  <a:pt x="4778" y="1592"/>
                </a:lnTo>
                <a:lnTo>
                  <a:pt x="4760" y="1687"/>
                </a:lnTo>
                <a:lnTo>
                  <a:pt x="4742" y="1781"/>
                </a:lnTo>
                <a:lnTo>
                  <a:pt x="4723" y="1874"/>
                </a:lnTo>
                <a:lnTo>
                  <a:pt x="4704" y="1968"/>
                </a:lnTo>
                <a:lnTo>
                  <a:pt x="4686" y="2059"/>
                </a:lnTo>
                <a:lnTo>
                  <a:pt x="4668" y="2151"/>
                </a:lnTo>
                <a:lnTo>
                  <a:pt x="4650" y="2242"/>
                </a:lnTo>
                <a:lnTo>
                  <a:pt x="4635" y="2334"/>
                </a:lnTo>
                <a:lnTo>
                  <a:pt x="4621" y="2424"/>
                </a:lnTo>
                <a:lnTo>
                  <a:pt x="4615" y="2470"/>
                </a:lnTo>
                <a:lnTo>
                  <a:pt x="4609" y="2516"/>
                </a:lnTo>
                <a:lnTo>
                  <a:pt x="4603" y="2562"/>
                </a:lnTo>
                <a:lnTo>
                  <a:pt x="4598" y="2607"/>
                </a:lnTo>
                <a:lnTo>
                  <a:pt x="4623" y="2589"/>
                </a:lnTo>
                <a:lnTo>
                  <a:pt x="4647" y="2571"/>
                </a:lnTo>
                <a:lnTo>
                  <a:pt x="4673" y="2552"/>
                </a:lnTo>
                <a:lnTo>
                  <a:pt x="4697" y="2535"/>
                </a:lnTo>
                <a:lnTo>
                  <a:pt x="4708" y="2461"/>
                </a:lnTo>
                <a:lnTo>
                  <a:pt x="4720" y="2388"/>
                </a:lnTo>
                <a:lnTo>
                  <a:pt x="4732" y="2314"/>
                </a:lnTo>
                <a:lnTo>
                  <a:pt x="4743" y="2242"/>
                </a:lnTo>
                <a:lnTo>
                  <a:pt x="4754" y="2170"/>
                </a:lnTo>
                <a:lnTo>
                  <a:pt x="4765" y="2098"/>
                </a:lnTo>
                <a:lnTo>
                  <a:pt x="4777" y="2025"/>
                </a:lnTo>
                <a:lnTo>
                  <a:pt x="4792" y="1954"/>
                </a:lnTo>
                <a:lnTo>
                  <a:pt x="4803" y="1901"/>
                </a:lnTo>
                <a:lnTo>
                  <a:pt x="4814" y="1847"/>
                </a:lnTo>
                <a:lnTo>
                  <a:pt x="4824" y="1793"/>
                </a:lnTo>
                <a:lnTo>
                  <a:pt x="4834" y="1738"/>
                </a:lnTo>
                <a:lnTo>
                  <a:pt x="4844" y="1682"/>
                </a:lnTo>
                <a:lnTo>
                  <a:pt x="4853" y="1626"/>
                </a:lnTo>
                <a:lnTo>
                  <a:pt x="4862" y="1570"/>
                </a:lnTo>
                <a:lnTo>
                  <a:pt x="4870" y="1513"/>
                </a:lnTo>
                <a:lnTo>
                  <a:pt x="4878" y="1456"/>
                </a:lnTo>
                <a:lnTo>
                  <a:pt x="4886" y="1399"/>
                </a:lnTo>
                <a:lnTo>
                  <a:pt x="4894" y="1342"/>
                </a:lnTo>
                <a:lnTo>
                  <a:pt x="4903" y="1285"/>
                </a:lnTo>
                <a:lnTo>
                  <a:pt x="4911" y="1228"/>
                </a:lnTo>
                <a:lnTo>
                  <a:pt x="4918" y="1171"/>
                </a:lnTo>
                <a:lnTo>
                  <a:pt x="4927" y="1114"/>
                </a:lnTo>
                <a:lnTo>
                  <a:pt x="4935" y="1057"/>
                </a:lnTo>
                <a:close/>
                <a:moveTo>
                  <a:pt x="14003" y="4367"/>
                </a:moveTo>
                <a:lnTo>
                  <a:pt x="14011" y="4382"/>
                </a:lnTo>
                <a:lnTo>
                  <a:pt x="14020" y="4396"/>
                </a:lnTo>
                <a:lnTo>
                  <a:pt x="14029" y="4409"/>
                </a:lnTo>
                <a:lnTo>
                  <a:pt x="14037" y="4423"/>
                </a:lnTo>
                <a:lnTo>
                  <a:pt x="14040" y="4405"/>
                </a:lnTo>
                <a:lnTo>
                  <a:pt x="14043" y="4386"/>
                </a:lnTo>
                <a:lnTo>
                  <a:pt x="14045" y="4366"/>
                </a:lnTo>
                <a:lnTo>
                  <a:pt x="14046" y="4345"/>
                </a:lnTo>
                <a:lnTo>
                  <a:pt x="14034" y="4350"/>
                </a:lnTo>
                <a:lnTo>
                  <a:pt x="14023" y="4356"/>
                </a:lnTo>
                <a:lnTo>
                  <a:pt x="14013" y="4361"/>
                </a:lnTo>
                <a:lnTo>
                  <a:pt x="14003" y="4367"/>
                </a:lnTo>
                <a:close/>
                <a:moveTo>
                  <a:pt x="11601" y="10081"/>
                </a:moveTo>
                <a:lnTo>
                  <a:pt x="11661" y="10018"/>
                </a:lnTo>
                <a:lnTo>
                  <a:pt x="11661" y="10017"/>
                </a:lnTo>
                <a:lnTo>
                  <a:pt x="11661" y="5650"/>
                </a:lnTo>
                <a:lnTo>
                  <a:pt x="11661" y="5610"/>
                </a:lnTo>
                <a:lnTo>
                  <a:pt x="11664" y="5609"/>
                </a:lnTo>
                <a:lnTo>
                  <a:pt x="11661" y="5608"/>
                </a:lnTo>
                <a:lnTo>
                  <a:pt x="11661" y="5604"/>
                </a:lnTo>
                <a:lnTo>
                  <a:pt x="11659" y="5606"/>
                </a:lnTo>
                <a:lnTo>
                  <a:pt x="11623" y="5594"/>
                </a:lnTo>
                <a:lnTo>
                  <a:pt x="11461" y="5538"/>
                </a:lnTo>
                <a:lnTo>
                  <a:pt x="11300" y="5482"/>
                </a:lnTo>
                <a:lnTo>
                  <a:pt x="11138" y="5426"/>
                </a:lnTo>
                <a:lnTo>
                  <a:pt x="10977" y="5370"/>
                </a:lnTo>
                <a:lnTo>
                  <a:pt x="10816" y="5315"/>
                </a:lnTo>
                <a:lnTo>
                  <a:pt x="10655" y="5259"/>
                </a:lnTo>
                <a:lnTo>
                  <a:pt x="10493" y="5204"/>
                </a:lnTo>
                <a:lnTo>
                  <a:pt x="10332" y="5148"/>
                </a:lnTo>
                <a:lnTo>
                  <a:pt x="10171" y="5092"/>
                </a:lnTo>
                <a:lnTo>
                  <a:pt x="10010" y="5036"/>
                </a:lnTo>
                <a:lnTo>
                  <a:pt x="9848" y="4980"/>
                </a:lnTo>
                <a:lnTo>
                  <a:pt x="9687" y="4924"/>
                </a:lnTo>
                <a:lnTo>
                  <a:pt x="9525" y="4868"/>
                </a:lnTo>
                <a:lnTo>
                  <a:pt x="9365" y="4813"/>
                </a:lnTo>
                <a:lnTo>
                  <a:pt x="9203" y="4757"/>
                </a:lnTo>
                <a:lnTo>
                  <a:pt x="9042" y="4701"/>
                </a:lnTo>
                <a:lnTo>
                  <a:pt x="7488" y="4164"/>
                </a:lnTo>
                <a:lnTo>
                  <a:pt x="7461" y="4154"/>
                </a:lnTo>
                <a:lnTo>
                  <a:pt x="7438" y="4161"/>
                </a:lnTo>
                <a:lnTo>
                  <a:pt x="7422" y="4184"/>
                </a:lnTo>
                <a:lnTo>
                  <a:pt x="4840" y="7770"/>
                </a:lnTo>
                <a:lnTo>
                  <a:pt x="4826" y="7869"/>
                </a:lnTo>
                <a:lnTo>
                  <a:pt x="6199" y="9781"/>
                </a:lnTo>
                <a:lnTo>
                  <a:pt x="7390" y="11438"/>
                </a:lnTo>
                <a:lnTo>
                  <a:pt x="7499" y="11462"/>
                </a:lnTo>
                <a:lnTo>
                  <a:pt x="7717" y="11389"/>
                </a:lnTo>
                <a:lnTo>
                  <a:pt x="7935" y="11316"/>
                </a:lnTo>
                <a:lnTo>
                  <a:pt x="8153" y="11242"/>
                </a:lnTo>
                <a:lnTo>
                  <a:pt x="8370" y="11168"/>
                </a:lnTo>
                <a:lnTo>
                  <a:pt x="8588" y="11095"/>
                </a:lnTo>
                <a:lnTo>
                  <a:pt x="8806" y="11022"/>
                </a:lnTo>
                <a:lnTo>
                  <a:pt x="9024" y="10948"/>
                </a:lnTo>
                <a:lnTo>
                  <a:pt x="9242" y="10875"/>
                </a:lnTo>
                <a:lnTo>
                  <a:pt x="9458" y="10802"/>
                </a:lnTo>
                <a:lnTo>
                  <a:pt x="9676" y="10729"/>
                </a:lnTo>
                <a:lnTo>
                  <a:pt x="9894" y="10655"/>
                </a:lnTo>
                <a:lnTo>
                  <a:pt x="10112" y="10582"/>
                </a:lnTo>
                <a:lnTo>
                  <a:pt x="10329" y="10509"/>
                </a:lnTo>
                <a:lnTo>
                  <a:pt x="10547" y="10436"/>
                </a:lnTo>
                <a:lnTo>
                  <a:pt x="10765" y="10362"/>
                </a:lnTo>
                <a:lnTo>
                  <a:pt x="10983" y="10288"/>
                </a:lnTo>
                <a:lnTo>
                  <a:pt x="11601" y="10081"/>
                </a:lnTo>
                <a:close/>
                <a:moveTo>
                  <a:pt x="8595" y="7793"/>
                </a:moveTo>
                <a:lnTo>
                  <a:pt x="8012" y="6014"/>
                </a:lnTo>
                <a:lnTo>
                  <a:pt x="7432" y="4247"/>
                </a:lnTo>
                <a:lnTo>
                  <a:pt x="4885" y="7785"/>
                </a:lnTo>
                <a:lnTo>
                  <a:pt x="6666" y="7789"/>
                </a:lnTo>
                <a:lnTo>
                  <a:pt x="8595" y="7793"/>
                </a:lnTo>
                <a:close/>
                <a:moveTo>
                  <a:pt x="8731" y="7837"/>
                </a:moveTo>
                <a:lnTo>
                  <a:pt x="10079" y="8834"/>
                </a:lnTo>
                <a:lnTo>
                  <a:pt x="11615" y="9971"/>
                </a:lnTo>
                <a:lnTo>
                  <a:pt x="11615" y="5697"/>
                </a:lnTo>
                <a:lnTo>
                  <a:pt x="8731" y="7837"/>
                </a:lnTo>
                <a:close/>
                <a:moveTo>
                  <a:pt x="8679" y="7909"/>
                </a:moveTo>
                <a:lnTo>
                  <a:pt x="7495" y="11414"/>
                </a:lnTo>
                <a:lnTo>
                  <a:pt x="7713" y="11341"/>
                </a:lnTo>
                <a:lnTo>
                  <a:pt x="7930" y="11268"/>
                </a:lnTo>
                <a:lnTo>
                  <a:pt x="8147" y="11195"/>
                </a:lnTo>
                <a:lnTo>
                  <a:pt x="8363" y="11122"/>
                </a:lnTo>
                <a:lnTo>
                  <a:pt x="8581" y="11049"/>
                </a:lnTo>
                <a:lnTo>
                  <a:pt x="8798" y="10976"/>
                </a:lnTo>
                <a:lnTo>
                  <a:pt x="9015" y="10903"/>
                </a:lnTo>
                <a:lnTo>
                  <a:pt x="9232" y="10829"/>
                </a:lnTo>
                <a:lnTo>
                  <a:pt x="9449" y="10756"/>
                </a:lnTo>
                <a:lnTo>
                  <a:pt x="9666" y="10683"/>
                </a:lnTo>
                <a:lnTo>
                  <a:pt x="9883" y="10611"/>
                </a:lnTo>
                <a:lnTo>
                  <a:pt x="10100" y="10537"/>
                </a:lnTo>
                <a:lnTo>
                  <a:pt x="10317" y="10464"/>
                </a:lnTo>
                <a:lnTo>
                  <a:pt x="10534" y="10391"/>
                </a:lnTo>
                <a:lnTo>
                  <a:pt x="10752" y="10318"/>
                </a:lnTo>
                <a:lnTo>
                  <a:pt x="10968" y="10244"/>
                </a:lnTo>
                <a:lnTo>
                  <a:pt x="11566" y="10043"/>
                </a:lnTo>
                <a:lnTo>
                  <a:pt x="8679" y="7909"/>
                </a:lnTo>
                <a:close/>
                <a:moveTo>
                  <a:pt x="8595" y="7881"/>
                </a:moveTo>
                <a:lnTo>
                  <a:pt x="6662" y="7877"/>
                </a:lnTo>
                <a:lnTo>
                  <a:pt x="4886" y="7873"/>
                </a:lnTo>
                <a:lnTo>
                  <a:pt x="6236" y="9753"/>
                </a:lnTo>
                <a:lnTo>
                  <a:pt x="7411" y="11389"/>
                </a:lnTo>
                <a:lnTo>
                  <a:pt x="8035" y="9543"/>
                </a:lnTo>
                <a:lnTo>
                  <a:pt x="8595" y="7881"/>
                </a:lnTo>
                <a:close/>
                <a:moveTo>
                  <a:pt x="8085" y="5954"/>
                </a:moveTo>
                <a:lnTo>
                  <a:pt x="8679" y="7765"/>
                </a:lnTo>
                <a:lnTo>
                  <a:pt x="9172" y="7399"/>
                </a:lnTo>
                <a:lnTo>
                  <a:pt x="9322" y="7288"/>
                </a:lnTo>
                <a:lnTo>
                  <a:pt x="9471" y="7177"/>
                </a:lnTo>
                <a:lnTo>
                  <a:pt x="9621" y="7066"/>
                </a:lnTo>
                <a:lnTo>
                  <a:pt x="9771" y="6955"/>
                </a:lnTo>
                <a:lnTo>
                  <a:pt x="9920" y="6844"/>
                </a:lnTo>
                <a:lnTo>
                  <a:pt x="10070" y="6733"/>
                </a:lnTo>
                <a:lnTo>
                  <a:pt x="10219" y="6622"/>
                </a:lnTo>
                <a:lnTo>
                  <a:pt x="10369" y="6511"/>
                </a:lnTo>
                <a:lnTo>
                  <a:pt x="10519" y="6400"/>
                </a:lnTo>
                <a:lnTo>
                  <a:pt x="10668" y="6289"/>
                </a:lnTo>
                <a:lnTo>
                  <a:pt x="10818" y="6178"/>
                </a:lnTo>
                <a:lnTo>
                  <a:pt x="10967" y="6067"/>
                </a:lnTo>
                <a:lnTo>
                  <a:pt x="11117" y="5956"/>
                </a:lnTo>
                <a:lnTo>
                  <a:pt x="11266" y="5846"/>
                </a:lnTo>
                <a:lnTo>
                  <a:pt x="11416" y="5735"/>
                </a:lnTo>
                <a:lnTo>
                  <a:pt x="11566" y="5624"/>
                </a:lnTo>
                <a:lnTo>
                  <a:pt x="11407" y="5569"/>
                </a:lnTo>
                <a:lnTo>
                  <a:pt x="11248" y="5514"/>
                </a:lnTo>
                <a:lnTo>
                  <a:pt x="11090" y="5459"/>
                </a:lnTo>
                <a:lnTo>
                  <a:pt x="10932" y="5404"/>
                </a:lnTo>
                <a:lnTo>
                  <a:pt x="10773" y="5349"/>
                </a:lnTo>
                <a:lnTo>
                  <a:pt x="10614" y="5294"/>
                </a:lnTo>
                <a:lnTo>
                  <a:pt x="10455" y="5239"/>
                </a:lnTo>
                <a:lnTo>
                  <a:pt x="10297" y="5184"/>
                </a:lnTo>
                <a:lnTo>
                  <a:pt x="10138" y="5129"/>
                </a:lnTo>
                <a:lnTo>
                  <a:pt x="9979" y="5074"/>
                </a:lnTo>
                <a:lnTo>
                  <a:pt x="9820" y="5019"/>
                </a:lnTo>
                <a:lnTo>
                  <a:pt x="9662" y="4965"/>
                </a:lnTo>
                <a:lnTo>
                  <a:pt x="9503" y="4910"/>
                </a:lnTo>
                <a:lnTo>
                  <a:pt x="9344" y="4855"/>
                </a:lnTo>
                <a:lnTo>
                  <a:pt x="9186" y="4800"/>
                </a:lnTo>
                <a:lnTo>
                  <a:pt x="9027" y="4745"/>
                </a:lnTo>
                <a:lnTo>
                  <a:pt x="7517" y="4223"/>
                </a:lnTo>
                <a:lnTo>
                  <a:pt x="8085" y="5954"/>
                </a:lnTo>
                <a:close/>
                <a:moveTo>
                  <a:pt x="1048" y="7928"/>
                </a:moveTo>
                <a:lnTo>
                  <a:pt x="1116" y="7910"/>
                </a:lnTo>
                <a:lnTo>
                  <a:pt x="1183" y="7894"/>
                </a:lnTo>
                <a:lnTo>
                  <a:pt x="1249" y="7880"/>
                </a:lnTo>
                <a:lnTo>
                  <a:pt x="1314" y="7868"/>
                </a:lnTo>
                <a:lnTo>
                  <a:pt x="1378" y="7858"/>
                </a:lnTo>
                <a:lnTo>
                  <a:pt x="1440" y="7850"/>
                </a:lnTo>
                <a:lnTo>
                  <a:pt x="1502" y="7843"/>
                </a:lnTo>
                <a:lnTo>
                  <a:pt x="1563" y="7837"/>
                </a:lnTo>
                <a:lnTo>
                  <a:pt x="1622" y="7834"/>
                </a:lnTo>
                <a:lnTo>
                  <a:pt x="1681" y="7833"/>
                </a:lnTo>
                <a:lnTo>
                  <a:pt x="1739" y="7833"/>
                </a:lnTo>
                <a:lnTo>
                  <a:pt x="1796" y="7835"/>
                </a:lnTo>
                <a:lnTo>
                  <a:pt x="1852" y="7839"/>
                </a:lnTo>
                <a:lnTo>
                  <a:pt x="1908" y="7844"/>
                </a:lnTo>
                <a:lnTo>
                  <a:pt x="1962" y="7851"/>
                </a:lnTo>
                <a:lnTo>
                  <a:pt x="2016" y="7859"/>
                </a:lnTo>
                <a:lnTo>
                  <a:pt x="1987" y="7869"/>
                </a:lnTo>
                <a:lnTo>
                  <a:pt x="1958" y="7878"/>
                </a:lnTo>
                <a:lnTo>
                  <a:pt x="1929" y="7886"/>
                </a:lnTo>
                <a:lnTo>
                  <a:pt x="1900" y="7893"/>
                </a:lnTo>
                <a:lnTo>
                  <a:pt x="1870" y="7901"/>
                </a:lnTo>
                <a:lnTo>
                  <a:pt x="1841" y="7908"/>
                </a:lnTo>
                <a:lnTo>
                  <a:pt x="1811" y="7913"/>
                </a:lnTo>
                <a:lnTo>
                  <a:pt x="1781" y="7919"/>
                </a:lnTo>
                <a:lnTo>
                  <a:pt x="1721" y="7928"/>
                </a:lnTo>
                <a:lnTo>
                  <a:pt x="1660" y="7935"/>
                </a:lnTo>
                <a:lnTo>
                  <a:pt x="1599" y="7940"/>
                </a:lnTo>
                <a:lnTo>
                  <a:pt x="1537" y="7944"/>
                </a:lnTo>
                <a:lnTo>
                  <a:pt x="1475" y="7946"/>
                </a:lnTo>
                <a:lnTo>
                  <a:pt x="1413" y="7947"/>
                </a:lnTo>
                <a:lnTo>
                  <a:pt x="1351" y="7946"/>
                </a:lnTo>
                <a:lnTo>
                  <a:pt x="1290" y="7944"/>
                </a:lnTo>
                <a:lnTo>
                  <a:pt x="1229" y="7941"/>
                </a:lnTo>
                <a:lnTo>
                  <a:pt x="1168" y="7937"/>
                </a:lnTo>
                <a:lnTo>
                  <a:pt x="1108" y="7933"/>
                </a:lnTo>
                <a:lnTo>
                  <a:pt x="1048" y="7928"/>
                </a:lnTo>
                <a:close/>
              </a:path>
            </a:pathLst>
          </a:custGeom>
          <a:solidFill>
            <a:schemeClr val="accent5">
              <a:lumMod val="50000"/>
              <a:alpha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857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0"/>
            <a:ext cx="8229600" cy="1020762"/>
          </a:xfrm>
        </p:spPr>
        <p:txBody>
          <a:bodyPr>
            <a:normAutofit/>
          </a:bodyPr>
          <a:lstStyle/>
          <a:p>
            <a:r>
              <a:rPr lang="en-Z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ZA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539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74D1329197340A61CD8749EFCAC95" ma:contentTypeVersion="0" ma:contentTypeDescription="Create a new document." ma:contentTypeScope="" ma:versionID="78ab6c66b5b1997ffa512c2bc67491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184528-5C22-468B-BA2C-9A7AA6F1C808}"/>
</file>

<file path=customXml/itemProps2.xml><?xml version="1.0" encoding="utf-8"?>
<ds:datastoreItem xmlns:ds="http://schemas.openxmlformats.org/officeDocument/2006/customXml" ds:itemID="{D6EE5C3C-534A-4C0D-8BF7-CEFF25271E6B}"/>
</file>

<file path=customXml/itemProps3.xml><?xml version="1.0" encoding="utf-8"?>
<ds:datastoreItem xmlns:ds="http://schemas.openxmlformats.org/officeDocument/2006/customXml" ds:itemID="{71ABC6B4-190E-4803-BDA9-1A2A8F67DA4E}"/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1552</Words>
  <Application>Microsoft Office PowerPoint</Application>
  <PresentationFormat>On-screen Show (4:3)</PresentationFormat>
  <Paragraphs>207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Calibri</vt:lpstr>
      <vt:lpstr>Times New Roman</vt:lpstr>
      <vt:lpstr>Wingdings</vt:lpstr>
      <vt:lpstr>ZapfHumnst BT</vt:lpstr>
      <vt:lpstr>Office Theme</vt:lpstr>
      <vt:lpstr>PowerPoint Presentation</vt:lpstr>
      <vt:lpstr> Strategic Goals of The merSETA </vt:lpstr>
      <vt:lpstr>PowerPoint Presentation</vt:lpstr>
      <vt:lpstr>PowerPoint Presentation</vt:lpstr>
      <vt:lpstr> New Growth Path &amp; merSETA Response </vt:lpstr>
      <vt:lpstr>Industrial Policy Action Plan (incl. Green and Oceans Economy) &amp; merSETA Response</vt:lpstr>
      <vt:lpstr>Strategic Integrated Projects (SIPS) &amp; merSETA Response</vt:lpstr>
      <vt:lpstr> Small, Micro,  Cooperatives and Informal Enterprise Development  &amp; merSETA Response </vt:lpstr>
      <vt:lpstr> Comprehensive Rural Development Programme &amp; merSETA Response </vt:lpstr>
      <vt:lpstr> Human Resource Development Strategy; NSDS; WPSET &amp; merSETA Response </vt:lpstr>
      <vt:lpstr> Advanced Manufacturing, Innovation and Growth &amp; merSETA Response </vt:lpstr>
      <vt:lpstr> Stabilising current industry and stemming job losses &amp; merSETA Responses </vt:lpstr>
      <vt:lpstr>Thank you</vt:lpstr>
    </vt:vector>
  </TitlesOfParts>
  <Company>Ericsson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Terrance Percy Mokgosi</dc:creator>
  <cp:lastModifiedBy>Sandile Gumede, Head Office, Strategy &amp; Research</cp:lastModifiedBy>
  <cp:revision>65</cp:revision>
  <dcterms:created xsi:type="dcterms:W3CDTF">2015-09-15T08:49:30Z</dcterms:created>
  <dcterms:modified xsi:type="dcterms:W3CDTF">2018-03-06T19:55:10Z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0x0101007BB74D1329197340A61CD8749EFCAC95</vt:lpwstr>
  </property>
</Properties>
</file>