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87" r:id="rId4"/>
    <p:sldId id="288" r:id="rId5"/>
    <p:sldId id="303" r:id="rId6"/>
    <p:sldId id="285" r:id="rId7"/>
    <p:sldId id="308" r:id="rId8"/>
    <p:sldId id="284" r:id="rId9"/>
    <p:sldId id="30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37B"/>
    <a:srgbClr val="C09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ACCBE0-DD98-4825-9FDA-941FC2865F50}" v="5" dt="2023-02-06T22:14:57.1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0336" autoAdjust="0"/>
  </p:normalViewPr>
  <p:slideViewPr>
    <p:cSldViewPr snapToGrid="0">
      <p:cViewPr varScale="1">
        <p:scale>
          <a:sx n="58" d="100"/>
          <a:sy n="58" d="100"/>
        </p:scale>
        <p:origin x="98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bo Mokwena" userId="9475d59ebf117550" providerId="LiveId" clId="{F9ACCBE0-DD98-4825-9FDA-941FC2865F50}"/>
    <pc:docChg chg="undo custSel addSld delSld modSld">
      <pc:chgData name="Thabo Mokwena" userId="9475d59ebf117550" providerId="LiveId" clId="{F9ACCBE0-DD98-4825-9FDA-941FC2865F50}" dt="2023-02-07T09:30:46.278" v="1961" actId="6549"/>
      <pc:docMkLst>
        <pc:docMk/>
      </pc:docMkLst>
      <pc:sldChg chg="modSp mod">
        <pc:chgData name="Thabo Mokwena" userId="9475d59ebf117550" providerId="LiveId" clId="{F9ACCBE0-DD98-4825-9FDA-941FC2865F50}" dt="2023-02-06T18:34:45.380" v="18" actId="6549"/>
        <pc:sldMkLst>
          <pc:docMk/>
          <pc:sldMk cId="3546675564" sldId="256"/>
        </pc:sldMkLst>
        <pc:spChg chg="mod">
          <ac:chgData name="Thabo Mokwena" userId="9475d59ebf117550" providerId="LiveId" clId="{F9ACCBE0-DD98-4825-9FDA-941FC2865F50}" dt="2023-02-06T18:34:45.380" v="18" actId="6549"/>
          <ac:spMkLst>
            <pc:docMk/>
            <pc:sldMk cId="3546675564" sldId="256"/>
            <ac:spMk id="7" creationId="{00000000-0000-0000-0000-000000000000}"/>
          </ac:spMkLst>
        </pc:spChg>
      </pc:sldChg>
      <pc:sldChg chg="modSp mod">
        <pc:chgData name="Thabo Mokwena" userId="9475d59ebf117550" providerId="LiveId" clId="{F9ACCBE0-DD98-4825-9FDA-941FC2865F50}" dt="2023-02-07T07:13:53.527" v="1764" actId="114"/>
        <pc:sldMkLst>
          <pc:docMk/>
          <pc:sldMk cId="572067536" sldId="257"/>
        </pc:sldMkLst>
        <pc:spChg chg="mod">
          <ac:chgData name="Thabo Mokwena" userId="9475d59ebf117550" providerId="LiveId" clId="{F9ACCBE0-DD98-4825-9FDA-941FC2865F50}" dt="2023-02-07T07:13:53.527" v="1764" actId="114"/>
          <ac:spMkLst>
            <pc:docMk/>
            <pc:sldMk cId="572067536" sldId="257"/>
            <ac:spMk id="4" creationId="{00000000-0000-0000-0000-000000000000}"/>
          </ac:spMkLst>
        </pc:spChg>
      </pc:sldChg>
      <pc:sldChg chg="modSp mod">
        <pc:chgData name="Thabo Mokwena" userId="9475d59ebf117550" providerId="LiveId" clId="{F9ACCBE0-DD98-4825-9FDA-941FC2865F50}" dt="2023-02-07T09:30:46.278" v="1961" actId="6549"/>
        <pc:sldMkLst>
          <pc:docMk/>
          <pc:sldMk cId="3016249661" sldId="284"/>
        </pc:sldMkLst>
        <pc:spChg chg="mod">
          <ac:chgData name="Thabo Mokwena" userId="9475d59ebf117550" providerId="LiveId" clId="{F9ACCBE0-DD98-4825-9FDA-941FC2865F50}" dt="2023-02-07T07:05:15.013" v="1537" actId="2711"/>
          <ac:spMkLst>
            <pc:docMk/>
            <pc:sldMk cId="3016249661" sldId="284"/>
            <ac:spMk id="3" creationId="{00000000-0000-0000-0000-000000000000}"/>
          </ac:spMkLst>
        </pc:spChg>
        <pc:spChg chg="mod">
          <ac:chgData name="Thabo Mokwena" userId="9475d59ebf117550" providerId="LiveId" clId="{F9ACCBE0-DD98-4825-9FDA-941FC2865F50}" dt="2023-02-07T09:30:46.278" v="1961" actId="6549"/>
          <ac:spMkLst>
            <pc:docMk/>
            <pc:sldMk cId="3016249661" sldId="284"/>
            <ac:spMk id="4" creationId="{00000000-0000-0000-0000-000000000000}"/>
          </ac:spMkLst>
        </pc:spChg>
        <pc:picChg chg="mod">
          <ac:chgData name="Thabo Mokwena" userId="9475d59ebf117550" providerId="LiveId" clId="{F9ACCBE0-DD98-4825-9FDA-941FC2865F50}" dt="2023-02-07T07:06:14.288" v="1556" actId="1076"/>
          <ac:picMkLst>
            <pc:docMk/>
            <pc:sldMk cId="3016249661" sldId="284"/>
            <ac:picMk id="2" creationId="{00000000-0000-0000-0000-000000000000}"/>
          </ac:picMkLst>
        </pc:picChg>
      </pc:sldChg>
      <pc:sldChg chg="modSp mod">
        <pc:chgData name="Thabo Mokwena" userId="9475d59ebf117550" providerId="LiveId" clId="{F9ACCBE0-DD98-4825-9FDA-941FC2865F50}" dt="2023-02-06T22:03:19.063" v="998" actId="114"/>
        <pc:sldMkLst>
          <pc:docMk/>
          <pc:sldMk cId="3151107015" sldId="285"/>
        </pc:sldMkLst>
        <pc:spChg chg="mod">
          <ac:chgData name="Thabo Mokwena" userId="9475d59ebf117550" providerId="LiveId" clId="{F9ACCBE0-DD98-4825-9FDA-941FC2865F50}" dt="2023-02-06T21:13:02.769" v="832"/>
          <ac:spMkLst>
            <pc:docMk/>
            <pc:sldMk cId="3151107015" sldId="285"/>
            <ac:spMk id="3" creationId="{00000000-0000-0000-0000-000000000000}"/>
          </ac:spMkLst>
        </pc:spChg>
        <pc:spChg chg="mod">
          <ac:chgData name="Thabo Mokwena" userId="9475d59ebf117550" providerId="LiveId" clId="{F9ACCBE0-DD98-4825-9FDA-941FC2865F50}" dt="2023-02-06T22:03:19.063" v="998" actId="114"/>
          <ac:spMkLst>
            <pc:docMk/>
            <pc:sldMk cId="3151107015" sldId="285"/>
            <ac:spMk id="4" creationId="{00000000-0000-0000-0000-000000000000}"/>
          </ac:spMkLst>
        </pc:spChg>
      </pc:sldChg>
      <pc:sldChg chg="modSp mod">
        <pc:chgData name="Thabo Mokwena" userId="9475d59ebf117550" providerId="LiveId" clId="{F9ACCBE0-DD98-4825-9FDA-941FC2865F50}" dt="2023-02-07T09:02:56.763" v="1868" actId="20577"/>
        <pc:sldMkLst>
          <pc:docMk/>
          <pc:sldMk cId="1209443832" sldId="287"/>
        </pc:sldMkLst>
        <pc:spChg chg="mod">
          <ac:chgData name="Thabo Mokwena" userId="9475d59ebf117550" providerId="LiveId" clId="{F9ACCBE0-DD98-4825-9FDA-941FC2865F50}" dt="2023-02-06T20:55:11.924" v="550" actId="255"/>
          <ac:spMkLst>
            <pc:docMk/>
            <pc:sldMk cId="1209443832" sldId="287"/>
            <ac:spMk id="3" creationId="{00000000-0000-0000-0000-000000000000}"/>
          </ac:spMkLst>
        </pc:spChg>
        <pc:spChg chg="mod">
          <ac:chgData name="Thabo Mokwena" userId="9475d59ebf117550" providerId="LiveId" clId="{F9ACCBE0-DD98-4825-9FDA-941FC2865F50}" dt="2023-02-07T09:02:56.763" v="1868" actId="20577"/>
          <ac:spMkLst>
            <pc:docMk/>
            <pc:sldMk cId="1209443832" sldId="287"/>
            <ac:spMk id="4" creationId="{00000000-0000-0000-0000-000000000000}"/>
          </ac:spMkLst>
        </pc:spChg>
      </pc:sldChg>
      <pc:sldChg chg="modSp mod">
        <pc:chgData name="Thabo Mokwena" userId="9475d59ebf117550" providerId="LiveId" clId="{F9ACCBE0-DD98-4825-9FDA-941FC2865F50}" dt="2023-02-07T08:25:32.114" v="1846" actId="20577"/>
        <pc:sldMkLst>
          <pc:docMk/>
          <pc:sldMk cId="1895775897" sldId="288"/>
        </pc:sldMkLst>
        <pc:spChg chg="mod">
          <ac:chgData name="Thabo Mokwena" userId="9475d59ebf117550" providerId="LiveId" clId="{F9ACCBE0-DD98-4825-9FDA-941FC2865F50}" dt="2023-02-06T20:54:39.821" v="548" actId="122"/>
          <ac:spMkLst>
            <pc:docMk/>
            <pc:sldMk cId="1895775897" sldId="288"/>
            <ac:spMk id="3" creationId="{00000000-0000-0000-0000-000000000000}"/>
          </ac:spMkLst>
        </pc:spChg>
        <pc:spChg chg="mod">
          <ac:chgData name="Thabo Mokwena" userId="9475d59ebf117550" providerId="LiveId" clId="{F9ACCBE0-DD98-4825-9FDA-941FC2865F50}" dt="2023-02-07T08:25:32.114" v="1846" actId="20577"/>
          <ac:spMkLst>
            <pc:docMk/>
            <pc:sldMk cId="1895775897" sldId="288"/>
            <ac:spMk id="4" creationId="{00000000-0000-0000-0000-000000000000}"/>
          </ac:spMkLst>
        </pc:spChg>
      </pc:sldChg>
      <pc:sldChg chg="del">
        <pc:chgData name="Thabo Mokwena" userId="9475d59ebf117550" providerId="LiveId" clId="{F9ACCBE0-DD98-4825-9FDA-941FC2865F50}" dt="2023-02-06T22:03:59.439" v="999" actId="47"/>
        <pc:sldMkLst>
          <pc:docMk/>
          <pc:sldMk cId="3375299585" sldId="289"/>
        </pc:sldMkLst>
      </pc:sldChg>
      <pc:sldChg chg="del">
        <pc:chgData name="Thabo Mokwena" userId="9475d59ebf117550" providerId="LiveId" clId="{F9ACCBE0-DD98-4825-9FDA-941FC2865F50}" dt="2023-02-06T22:04:15.501" v="1000" actId="47"/>
        <pc:sldMkLst>
          <pc:docMk/>
          <pc:sldMk cId="2857552753" sldId="290"/>
        </pc:sldMkLst>
      </pc:sldChg>
      <pc:sldChg chg="del">
        <pc:chgData name="Thabo Mokwena" userId="9475d59ebf117550" providerId="LiveId" clId="{F9ACCBE0-DD98-4825-9FDA-941FC2865F50}" dt="2023-02-06T22:04:34.156" v="1001" actId="47"/>
        <pc:sldMkLst>
          <pc:docMk/>
          <pc:sldMk cId="364537904" sldId="291"/>
        </pc:sldMkLst>
      </pc:sldChg>
      <pc:sldChg chg="del">
        <pc:chgData name="Thabo Mokwena" userId="9475d59ebf117550" providerId="LiveId" clId="{F9ACCBE0-DD98-4825-9FDA-941FC2865F50}" dt="2023-02-07T07:06:39.446" v="1562" actId="47"/>
        <pc:sldMkLst>
          <pc:docMk/>
          <pc:sldMk cId="3958060915" sldId="295"/>
        </pc:sldMkLst>
      </pc:sldChg>
      <pc:sldChg chg="del">
        <pc:chgData name="Thabo Mokwena" userId="9475d59ebf117550" providerId="LiveId" clId="{F9ACCBE0-DD98-4825-9FDA-941FC2865F50}" dt="2023-02-06T22:04:50.557" v="1002" actId="47"/>
        <pc:sldMkLst>
          <pc:docMk/>
          <pc:sldMk cId="1900249248" sldId="299"/>
        </pc:sldMkLst>
      </pc:sldChg>
      <pc:sldChg chg="modSp mod">
        <pc:chgData name="Thabo Mokwena" userId="9475d59ebf117550" providerId="LiveId" clId="{F9ACCBE0-DD98-4825-9FDA-941FC2865F50}" dt="2023-02-06T21:37:49.448" v="884" actId="255"/>
        <pc:sldMkLst>
          <pc:docMk/>
          <pc:sldMk cId="1464098633" sldId="303"/>
        </pc:sldMkLst>
        <pc:spChg chg="mod">
          <ac:chgData name="Thabo Mokwena" userId="9475d59ebf117550" providerId="LiveId" clId="{F9ACCBE0-DD98-4825-9FDA-941FC2865F50}" dt="2023-02-06T21:04:19.965" v="820"/>
          <ac:spMkLst>
            <pc:docMk/>
            <pc:sldMk cId="1464098633" sldId="303"/>
            <ac:spMk id="3" creationId="{00000000-0000-0000-0000-000000000000}"/>
          </ac:spMkLst>
        </pc:spChg>
        <pc:spChg chg="mod">
          <ac:chgData name="Thabo Mokwena" userId="9475d59ebf117550" providerId="LiveId" clId="{F9ACCBE0-DD98-4825-9FDA-941FC2865F50}" dt="2023-02-06T21:37:49.448" v="884" actId="255"/>
          <ac:spMkLst>
            <pc:docMk/>
            <pc:sldMk cId="1464098633" sldId="303"/>
            <ac:spMk id="4" creationId="{00000000-0000-0000-0000-000000000000}"/>
          </ac:spMkLst>
        </pc:spChg>
      </pc:sldChg>
      <pc:sldChg chg="new del">
        <pc:chgData name="Thabo Mokwena" userId="9475d59ebf117550" providerId="LiveId" clId="{F9ACCBE0-DD98-4825-9FDA-941FC2865F50}" dt="2023-02-06T21:39:13.593" v="888" actId="47"/>
        <pc:sldMkLst>
          <pc:docMk/>
          <pc:sldMk cId="1279574018" sldId="304"/>
        </pc:sldMkLst>
      </pc:sldChg>
      <pc:sldChg chg="new del">
        <pc:chgData name="Thabo Mokwena" userId="9475d59ebf117550" providerId="LiveId" clId="{F9ACCBE0-DD98-4825-9FDA-941FC2865F50}" dt="2023-02-07T07:06:29.940" v="1558" actId="47"/>
        <pc:sldMkLst>
          <pc:docMk/>
          <pc:sldMk cId="3520401024" sldId="304"/>
        </pc:sldMkLst>
      </pc:sldChg>
      <pc:sldChg chg="new del">
        <pc:chgData name="Thabo Mokwena" userId="9475d59ebf117550" providerId="LiveId" clId="{F9ACCBE0-DD98-4825-9FDA-941FC2865F50}" dt="2023-02-06T21:36:36.073" v="879" actId="47"/>
        <pc:sldMkLst>
          <pc:docMk/>
          <pc:sldMk cId="3429538498" sldId="305"/>
        </pc:sldMkLst>
      </pc:sldChg>
      <pc:sldChg chg="add del">
        <pc:chgData name="Thabo Mokwena" userId="9475d59ebf117550" providerId="LiveId" clId="{F9ACCBE0-DD98-4825-9FDA-941FC2865F50}" dt="2023-02-07T07:06:36.295" v="1560" actId="47"/>
        <pc:sldMkLst>
          <pc:docMk/>
          <pc:sldMk cId="3652717430" sldId="305"/>
        </pc:sldMkLst>
      </pc:sldChg>
      <pc:sldChg chg="modSp add del mod">
        <pc:chgData name="Thabo Mokwena" userId="9475d59ebf117550" providerId="LiveId" clId="{F9ACCBE0-DD98-4825-9FDA-941FC2865F50}" dt="2023-02-06T21:36:43.846" v="880" actId="47"/>
        <pc:sldMkLst>
          <pc:docMk/>
          <pc:sldMk cId="302008105" sldId="306"/>
        </pc:sldMkLst>
        <pc:spChg chg="mod">
          <ac:chgData name="Thabo Mokwena" userId="9475d59ebf117550" providerId="LiveId" clId="{F9ACCBE0-DD98-4825-9FDA-941FC2865F50}" dt="2023-02-06T21:36:14.073" v="878" actId="2711"/>
          <ac:spMkLst>
            <pc:docMk/>
            <pc:sldMk cId="302008105" sldId="306"/>
            <ac:spMk id="4" creationId="{00000000-0000-0000-0000-000000000000}"/>
          </ac:spMkLst>
        </pc:spChg>
      </pc:sldChg>
      <pc:sldChg chg="add del">
        <pc:chgData name="Thabo Mokwena" userId="9475d59ebf117550" providerId="LiveId" clId="{F9ACCBE0-DD98-4825-9FDA-941FC2865F50}" dt="2023-02-07T07:06:37.581" v="1561" actId="47"/>
        <pc:sldMkLst>
          <pc:docMk/>
          <pc:sldMk cId="1619282143" sldId="306"/>
        </pc:sldMkLst>
      </pc:sldChg>
      <pc:sldChg chg="new del">
        <pc:chgData name="Thabo Mokwena" userId="9475d59ebf117550" providerId="LiveId" clId="{F9ACCBE0-DD98-4825-9FDA-941FC2865F50}" dt="2023-02-06T22:34:54.063" v="1454" actId="47"/>
        <pc:sldMkLst>
          <pc:docMk/>
          <pc:sldMk cId="3586475180" sldId="307"/>
        </pc:sldMkLst>
      </pc:sldChg>
      <pc:sldChg chg="modSp add mod">
        <pc:chgData name="Thabo Mokwena" userId="9475d59ebf117550" providerId="LiveId" clId="{F9ACCBE0-DD98-4825-9FDA-941FC2865F50}" dt="2023-02-06T22:37:29.191" v="1530" actId="20577"/>
        <pc:sldMkLst>
          <pc:docMk/>
          <pc:sldMk cId="2108667357" sldId="308"/>
        </pc:sldMkLst>
        <pc:spChg chg="mod">
          <ac:chgData name="Thabo Mokwena" userId="9475d59ebf117550" providerId="LiveId" clId="{F9ACCBE0-DD98-4825-9FDA-941FC2865F50}" dt="2023-02-06T22:37:29.191" v="1530" actId="20577"/>
          <ac:spMkLst>
            <pc:docMk/>
            <pc:sldMk cId="2108667357" sldId="308"/>
            <ac:spMk id="4" creationId="{00000000-0000-0000-0000-000000000000}"/>
          </ac:spMkLst>
        </pc:spChg>
      </pc:sldChg>
      <pc:sldChg chg="add del">
        <pc:chgData name="Thabo Mokwena" userId="9475d59ebf117550" providerId="LiveId" clId="{F9ACCBE0-DD98-4825-9FDA-941FC2865F50}" dt="2023-02-07T07:06:33.989" v="1559" actId="47"/>
        <pc:sldMkLst>
          <pc:docMk/>
          <pc:sldMk cId="931891798" sldId="30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4084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0437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1485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1958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6333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141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15314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17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558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6098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529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37D4D-BA96-485E-99CF-9318FB0F999D}" type="datetimeFigureOut">
              <a:rPr lang="en-ZA" smtClean="0"/>
              <a:t>2023/02/06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BD18B-DE23-4DF6-AAE5-AAF3C53F6C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334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0" y="3925957"/>
            <a:ext cx="5846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merSETA 2023 Virtual </a:t>
            </a:r>
            <a:r>
              <a:rPr lang="en-ZA" sz="2000" b="1" dirty="0" err="1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InterChamber</a:t>
            </a:r>
            <a:r>
              <a:rPr lang="en-ZA" sz="2000" b="1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Conference</a:t>
            </a:r>
            <a:r>
              <a: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rgbClr val="C09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&amp; 8 February 2023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67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5952" y="778661"/>
            <a:ext cx="6847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endParaRPr lang="en-ZA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9104" y="2576689"/>
            <a:ext cx="8965096" cy="217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Status of Occupational Qualifications Development </a:t>
            </a:r>
          </a:p>
          <a:p>
            <a:pPr marL="216000" indent="-2160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Learning material development</a:t>
            </a:r>
            <a:endParaRPr lang="en-ZA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Implementation of Occupational Qualifications</a:t>
            </a:r>
            <a:endParaRPr lang="en-ZA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lvl="0" indent="-2160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Challenges and Successes</a:t>
            </a:r>
            <a:endParaRPr kumimoji="0" lang="en-US" sz="2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06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5952" y="778661"/>
            <a:ext cx="9358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ZA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Status of Occupational Qualifications Development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85952" y="2047466"/>
            <a:ext cx="100605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Fifty (53) Occupational Qualifications Registered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There were 109 historically registered qualifications, mostly suite (NQF Levels 2- 4). They have been re-aligned and yielded 41 Occupational Qualifications</a:t>
            </a:r>
            <a:endParaRPr lang="en-ZA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Six (6) </a:t>
            </a:r>
            <a:r>
              <a:rPr lang="en-ZA" sz="2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qualifications were resubmitted by QCTO 0n 27 September 2022 to SAQA for registration on the NQF</a:t>
            </a:r>
            <a:endParaRPr lang="en-ZA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Six (6) </a:t>
            </a:r>
            <a:r>
              <a:rPr lang="en-ZA" sz="2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qualifications have been processed in the Qualification Domain at QCTO Office to SAQA</a:t>
            </a:r>
          </a:p>
          <a:p>
            <a:pPr marL="457200" indent="-457200">
              <a:buFont typeface="+mj-lt"/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Six (6) </a:t>
            </a:r>
            <a:r>
              <a:rPr lang="en-ZA" sz="2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occupational and part qualifications were amended to comply with criteria for registration on the NQF and resubmitted to QCTO</a:t>
            </a:r>
            <a:endParaRPr lang="en-ZA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43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5952" y="778661"/>
            <a:ext cx="9245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Learning material development</a:t>
            </a:r>
            <a:endParaRPr lang="en-ZA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0671" y="1705451"/>
            <a:ext cx="103228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merSETA has developed learning material for five occupational qualifications listed below:</a:t>
            </a:r>
            <a:endParaRPr lang="fr-FR" sz="2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Damage Quantifier -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  <a:endParaRPr lang="fr-FR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Fitter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and Turner -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  <a:endParaRPr lang="fr-FR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Millwright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  <a:endParaRPr lang="fr-FR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Automotive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Mechanic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  <a:endParaRPr lang="fr-FR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Solar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Photovoltaic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Technician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– In the final planning stages of pilot: The plan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final stages to pilot the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200" i="1" dirty="0">
                <a:latin typeface="Arial" panose="020B0604020202020204" pitchFamily="34" charset="0"/>
                <a:cs typeface="Arial" panose="020B0604020202020204" pitchFamily="34" charset="0"/>
              </a:rPr>
              <a:t> March 2023</a:t>
            </a:r>
          </a:p>
          <a:p>
            <a:endParaRPr lang="en-Z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775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0670" y="778661"/>
            <a:ext cx="10157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Learning material development</a:t>
            </a:r>
            <a:endParaRPr lang="en-ZA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0671" y="1705451"/>
            <a:ext cx="10322804" cy="311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ZA" sz="2200" b="1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merSETA is finalising the appointment of service providers to develop learning material for the following four occupational qualifications:</a:t>
            </a:r>
          </a:p>
          <a:p>
            <a:pPr algn="just">
              <a:lnSpc>
                <a:spcPct val="115000"/>
              </a:lnSpc>
            </a:pPr>
            <a:endParaRPr lang="en-ZA" sz="2000" b="1" i="1" dirty="0">
              <a:effectLst/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n-ZA" sz="2200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Occupational Certificate: Paintless Dent Remover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ZA" sz="2200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Occupational Certificate: Wind Turbine Service Technician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ZA" sz="2200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Occupational Certificate: </a:t>
            </a:r>
            <a:r>
              <a:rPr lang="en-US" sz="22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Metal Manufacturing processes and</a:t>
            </a:r>
            <a:endParaRPr lang="en-ZA" sz="2200" i="1" dirty="0">
              <a:effectLst/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ZA" sz="2200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Occupational Certificate: Transportation Electrician</a:t>
            </a:r>
          </a:p>
          <a:p>
            <a:pPr algn="l"/>
            <a:r>
              <a:rPr lang="en-US" sz="1800" b="0" i="0" u="none" strike="noStrike" baseline="0" dirty="0">
                <a:latin typeface="ArialMT"/>
              </a:rPr>
              <a:t>	</a:t>
            </a:r>
            <a:endParaRPr lang="en-Z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098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464" y="56186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1176" y="778661"/>
            <a:ext cx="9323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Learning material development</a:t>
            </a:r>
            <a:endParaRPr lang="en-ZA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5755" y="1882626"/>
            <a:ext cx="1035585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ZA" sz="2200" b="1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Once the courseware projects commence, a process to develop the following 4 qualifications is to be initiated: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ZA" sz="2200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Occupational Certificate: Vehicle Painter (Automotive and Marine Painter)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ZA" sz="2200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Occupational Certificate: Panel Beater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200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Plastics Manufacturing Machine Operator </a:t>
            </a:r>
            <a:endParaRPr lang="en-ZA" sz="2200" i="1" dirty="0">
              <a:effectLst/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200" i="1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Occupational Certificate: Automotive Clutch and Brake </a:t>
            </a:r>
            <a:endParaRPr lang="en-ZA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10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59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5952" y="778661"/>
            <a:ext cx="10038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Implementation of Occupational Qualifications </a:t>
            </a:r>
            <a:endParaRPr lang="en-ZA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9317" y="1756507"/>
            <a:ext cx="1048805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n-ZA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Communication/Advocacy</a:t>
            </a:r>
          </a:p>
          <a:p>
            <a:pPr marL="457200" indent="-457200" algn="just"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Information is shared through merSETA website, under the Announcements link</a:t>
            </a:r>
          </a:p>
          <a:p>
            <a:pPr marL="457200" indent="-457200" algn="just"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Through provider capacity workshops</a:t>
            </a:r>
          </a:p>
          <a:p>
            <a:pPr marL="457200" indent="-457200" algn="just"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One on one with Skills Development Providers</a:t>
            </a:r>
          </a:p>
          <a:p>
            <a:pPr marL="457200" indent="-457200" algn="just"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Employers through Client Liaison Officers</a:t>
            </a:r>
          </a:p>
          <a:p>
            <a:pPr marL="457200" indent="-457200" algn="just"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Provide funding for COS pilot project to encourage partnerships with TVET Colleges</a:t>
            </a:r>
          </a:p>
          <a:p>
            <a:pPr marL="0" indent="0" algn="just">
              <a:buNone/>
            </a:pPr>
            <a:endParaRPr lang="en-ZA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8667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573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5952" y="778661"/>
            <a:ext cx="10038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ZA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Challenges and Successes</a:t>
            </a:r>
            <a:endParaRPr lang="en-US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2674" y="2518409"/>
            <a:ext cx="89650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1. Learner uptake in occupational qualifications</a:t>
            </a:r>
          </a:p>
          <a:p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2. Review of Occupational Qualifications</a:t>
            </a:r>
          </a:p>
          <a:p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3. Registration of occupational Qualifications at SAQA</a:t>
            </a:r>
          </a:p>
          <a:p>
            <a:endParaRPr lang="en-ZA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2200" b="1" i="1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ZA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. Replacement  qualifications</a:t>
            </a:r>
          </a:p>
          <a:p>
            <a:pPr marL="457200" indent="-457200">
              <a:buAutoNum type="arabicPeriod"/>
            </a:pPr>
            <a:r>
              <a:rPr lang="en-ZA" sz="2200" i="1" dirty="0">
                <a:latin typeface="Arial" panose="020B0604020202020204" pitchFamily="34" charset="0"/>
                <a:cs typeface="Arial" panose="020B0604020202020204" pitchFamily="34" charset="0"/>
              </a:rPr>
              <a:t>There are a total of 41 occupational qualifications that have replaced Historically Registered Qualifications</a:t>
            </a:r>
          </a:p>
          <a:p>
            <a:endParaRPr lang="en-Z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249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371" y="440675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28386-262B-AC43-6394-3B00455B4BFF}"/>
              </a:ext>
            </a:extLst>
          </p:cNvPr>
          <p:cNvSpPr txBox="1"/>
          <p:nvPr/>
        </p:nvSpPr>
        <p:spPr>
          <a:xfrm>
            <a:off x="2878157" y="2344087"/>
            <a:ext cx="621902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pPr algn="ctr"/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Thabo Mokwena</a:t>
            </a:r>
          </a:p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tmokwena@merseta.org.za</a:t>
            </a:r>
          </a:p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Contact: 010 219 3472</a:t>
            </a:r>
          </a:p>
          <a:p>
            <a:pPr algn="ctr"/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merSETA </a:t>
            </a:r>
          </a:p>
          <a:p>
            <a:pPr algn="ctr"/>
            <a:r>
              <a:rPr lang="en-ZA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Call Centre: 0861 637 738 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04024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6524</TotalTime>
  <Words>391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</vt:lpstr>
      <vt:lpstr>ArialMT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Ditiro Thupaemang</dc:creator>
  <cp:lastModifiedBy>Thabo Mokwena</cp:lastModifiedBy>
  <cp:revision>22</cp:revision>
  <dcterms:created xsi:type="dcterms:W3CDTF">2019-08-21T10:15:13Z</dcterms:created>
  <dcterms:modified xsi:type="dcterms:W3CDTF">2023-02-07T09:30:54Z</dcterms:modified>
</cp:coreProperties>
</file>